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5" r:id="rId9"/>
    <p:sldId id="271" r:id="rId10"/>
    <p:sldId id="273" r:id="rId11"/>
    <p:sldId id="272" r:id="rId12"/>
    <p:sldId id="264" r:id="rId13"/>
    <p:sldId id="265" r:id="rId14"/>
    <p:sldId id="266" r:id="rId15"/>
    <p:sldId id="267" r:id="rId16"/>
    <p:sldId id="274" r:id="rId17"/>
    <p:sldId id="276" r:id="rId18"/>
    <p:sldId id="277" r:id="rId19"/>
    <p:sldId id="278" r:id="rId20"/>
    <p:sldId id="279" r:id="rId21"/>
    <p:sldId id="280" r:id="rId22"/>
    <p:sldId id="281" r:id="rId23"/>
    <p:sldId id="282" r:id="rId24"/>
    <p:sldId id="283" r:id="rId25"/>
    <p:sldId id="268" r:id="rId26"/>
    <p:sldId id="269"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AE249-F15B-40AC-81FB-C17779D1CD58}" v="3" dt="2023-06-11T07:40:41.211"/>
    <p1510:client id="{2C166BCF-F7BE-47F1-A1FB-B66659E8DEA2}" v="2" dt="2023-06-11T07:57:37.318"/>
    <p1510:client id="{69040856-2DEB-4AD2-9180-21FFAD17604A}" v="143" dt="2023-06-28T06:26:33.241"/>
    <p1510:client id="{9E1CA024-E78B-40FB-89B8-B3B82A8AB13E}" v="401" dt="2023-06-11T06:30:16.267"/>
    <p1510:client id="{B5D95D00-81BC-48AA-A80C-38922B02D466}" v="131" dt="2023-06-27T07:36:41.464"/>
    <p1510:client id="{D1288552-F696-47BB-8642-030D7752A52A}" v="676" dt="2023-01-16T16:34:54.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CF0263-5130-4FBE-BE38-2898B2DC4BD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A2C2F5B-A679-4172-83A0-B39DDC5E5EA7}">
      <dgm:prSet/>
      <dgm:spPr/>
      <dgm:t>
        <a:bodyPr/>
        <a:lstStyle/>
        <a:p>
          <a:r>
            <a:rPr lang="en-US" b="1" dirty="0"/>
            <a:t>Guided By :</a:t>
          </a:r>
          <a:endParaRPr lang="en-US" dirty="0"/>
        </a:p>
      </dgm:t>
    </dgm:pt>
    <dgm:pt modelId="{F819027C-4D70-49BF-92F4-E6C41E22649B}" type="parTrans" cxnId="{B12BAEF5-C132-41E4-A9BD-894A8BA86276}">
      <dgm:prSet/>
      <dgm:spPr/>
      <dgm:t>
        <a:bodyPr/>
        <a:lstStyle/>
        <a:p>
          <a:endParaRPr lang="en-US"/>
        </a:p>
      </dgm:t>
    </dgm:pt>
    <dgm:pt modelId="{CD6987F1-4A95-4F88-B770-8033E85BF0F2}" type="sibTrans" cxnId="{B12BAEF5-C132-41E4-A9BD-894A8BA86276}">
      <dgm:prSet/>
      <dgm:spPr/>
      <dgm:t>
        <a:bodyPr/>
        <a:lstStyle/>
        <a:p>
          <a:endParaRPr lang="en-US"/>
        </a:p>
      </dgm:t>
    </dgm:pt>
    <dgm:pt modelId="{A969BA70-0C4E-4AB8-85F7-FCDEF32E6EC9}">
      <dgm:prSet/>
      <dgm:spPr/>
      <dgm:t>
        <a:bodyPr/>
        <a:lstStyle/>
        <a:p>
          <a:r>
            <a:rPr lang="en-US" b="1" dirty="0"/>
            <a:t>Submitted By:</a:t>
          </a:r>
          <a:endParaRPr lang="en-US" dirty="0"/>
        </a:p>
      </dgm:t>
    </dgm:pt>
    <dgm:pt modelId="{0CD180EC-AC87-4729-B8F1-4AB526D03738}" type="parTrans" cxnId="{96454233-9647-4181-A91D-815D4168BBFC}">
      <dgm:prSet/>
      <dgm:spPr/>
      <dgm:t>
        <a:bodyPr/>
        <a:lstStyle/>
        <a:p>
          <a:endParaRPr lang="en-US"/>
        </a:p>
      </dgm:t>
    </dgm:pt>
    <dgm:pt modelId="{55D7B172-F0C3-477D-BCE4-068AFE43ABDA}" type="sibTrans" cxnId="{96454233-9647-4181-A91D-815D4168BBFC}">
      <dgm:prSet/>
      <dgm:spPr/>
      <dgm:t>
        <a:bodyPr/>
        <a:lstStyle/>
        <a:p>
          <a:endParaRPr lang="en-US"/>
        </a:p>
      </dgm:t>
    </dgm:pt>
    <dgm:pt modelId="{B28B61B2-5D4C-495D-9A23-9539724F20AE}">
      <dgm:prSet/>
      <dgm:spPr/>
      <dgm:t>
        <a:bodyPr/>
        <a:lstStyle/>
        <a:p>
          <a:r>
            <a:rPr lang="en-US" b="1" dirty="0">
              <a:solidFill>
                <a:schemeClr val="accent2">
                  <a:lumMod val="50000"/>
                </a:schemeClr>
              </a:solidFill>
            </a:rPr>
            <a:t>MOHAMMAD ABDUL MUQEETH           19M61A0586 </a:t>
          </a:r>
          <a:endParaRPr lang="en-US" dirty="0">
            <a:solidFill>
              <a:schemeClr val="accent2">
                <a:lumMod val="50000"/>
              </a:schemeClr>
            </a:solidFill>
          </a:endParaRPr>
        </a:p>
      </dgm:t>
    </dgm:pt>
    <dgm:pt modelId="{245972FC-7DDC-4EF0-AFEB-02668D27D361}" type="parTrans" cxnId="{0016DE35-63E5-41E8-8875-A676C3B274BA}">
      <dgm:prSet/>
      <dgm:spPr/>
      <dgm:t>
        <a:bodyPr/>
        <a:lstStyle/>
        <a:p>
          <a:endParaRPr lang="en-US"/>
        </a:p>
      </dgm:t>
    </dgm:pt>
    <dgm:pt modelId="{84C01FF4-CEF7-4D22-AFA1-7F8184C6C698}" type="sibTrans" cxnId="{0016DE35-63E5-41E8-8875-A676C3B274BA}">
      <dgm:prSet/>
      <dgm:spPr/>
      <dgm:t>
        <a:bodyPr/>
        <a:lstStyle/>
        <a:p>
          <a:endParaRPr lang="en-US"/>
        </a:p>
      </dgm:t>
    </dgm:pt>
    <dgm:pt modelId="{FD080780-2D28-4AC1-8697-926FC6994A47}">
      <dgm:prSet/>
      <dgm:spPr/>
      <dgm:t>
        <a:bodyPr/>
        <a:lstStyle/>
        <a:p>
          <a:r>
            <a:rPr lang="en-US" b="1" dirty="0">
              <a:solidFill>
                <a:schemeClr val="accent2">
                  <a:lumMod val="50000"/>
                </a:schemeClr>
              </a:solidFill>
            </a:rPr>
            <a:t>SHAIK SOHAIL FARHATH                          19M61A05A3 </a:t>
          </a:r>
          <a:endParaRPr lang="en-US" dirty="0">
            <a:solidFill>
              <a:schemeClr val="accent2">
                <a:lumMod val="50000"/>
              </a:schemeClr>
            </a:solidFill>
          </a:endParaRPr>
        </a:p>
      </dgm:t>
    </dgm:pt>
    <dgm:pt modelId="{801C4388-2657-4D74-91F2-0CAD457F7D01}" type="parTrans" cxnId="{A88DC53D-8C0A-4565-B505-5D60F7BE1DB6}">
      <dgm:prSet/>
      <dgm:spPr/>
      <dgm:t>
        <a:bodyPr/>
        <a:lstStyle/>
        <a:p>
          <a:endParaRPr lang="en-US"/>
        </a:p>
      </dgm:t>
    </dgm:pt>
    <dgm:pt modelId="{68CF3C50-2F94-4AEA-BCF8-43D5B0D72911}" type="sibTrans" cxnId="{A88DC53D-8C0A-4565-B505-5D60F7BE1DB6}">
      <dgm:prSet/>
      <dgm:spPr/>
      <dgm:t>
        <a:bodyPr/>
        <a:lstStyle/>
        <a:p>
          <a:endParaRPr lang="en-US"/>
        </a:p>
      </dgm:t>
    </dgm:pt>
    <dgm:pt modelId="{91A58BB9-8D76-45BE-B91F-8AF18904D62E}">
      <dgm:prSet/>
      <dgm:spPr/>
      <dgm:t>
        <a:bodyPr/>
        <a:lstStyle/>
        <a:p>
          <a:r>
            <a:rPr lang="en-US" b="1" dirty="0">
              <a:solidFill>
                <a:schemeClr val="accent2">
                  <a:lumMod val="50000"/>
                </a:schemeClr>
              </a:solidFill>
            </a:rPr>
            <a:t>KESA ARUN KUMAR                                  20M65A0505</a:t>
          </a:r>
          <a:endParaRPr lang="en-US" dirty="0">
            <a:solidFill>
              <a:schemeClr val="accent2">
                <a:lumMod val="50000"/>
              </a:schemeClr>
            </a:solidFill>
          </a:endParaRPr>
        </a:p>
      </dgm:t>
    </dgm:pt>
    <dgm:pt modelId="{10C91B5E-5829-49CF-9794-784220F3A1B7}" type="parTrans" cxnId="{88F93D53-ABD9-4870-A353-0B41107C447B}">
      <dgm:prSet/>
      <dgm:spPr/>
      <dgm:t>
        <a:bodyPr/>
        <a:lstStyle/>
        <a:p>
          <a:endParaRPr lang="en-US"/>
        </a:p>
      </dgm:t>
    </dgm:pt>
    <dgm:pt modelId="{E7F5A3BB-F59E-4EDE-99AF-AD0E9924A013}" type="sibTrans" cxnId="{88F93D53-ABD9-4870-A353-0B41107C447B}">
      <dgm:prSet/>
      <dgm:spPr/>
      <dgm:t>
        <a:bodyPr/>
        <a:lstStyle/>
        <a:p>
          <a:endParaRPr lang="en-US"/>
        </a:p>
      </dgm:t>
    </dgm:pt>
    <dgm:pt modelId="{11D283A0-A36F-4EB8-9631-C9E3B3DDB76E}">
      <dgm:prSet phldr="0"/>
      <dgm:spPr/>
      <dgm:t>
        <a:bodyPr/>
        <a:lstStyle/>
        <a:p>
          <a:pPr rtl="0"/>
          <a:r>
            <a:rPr lang="en-US" b="1" dirty="0">
              <a:solidFill>
                <a:srgbClr val="FF0000"/>
              </a:solidFill>
              <a:latin typeface="Bookman Old Style"/>
            </a:rPr>
            <a:t>                   S.SARITHA</a:t>
          </a:r>
          <a:r>
            <a:rPr lang="en-US" dirty="0">
              <a:solidFill>
                <a:srgbClr val="FF0000"/>
              </a:solidFill>
              <a:latin typeface="Bookman Old Style"/>
            </a:rPr>
            <a:t> </a:t>
          </a:r>
          <a:r>
            <a:rPr lang="en-US" baseline="-25000" dirty="0" err="1">
              <a:solidFill>
                <a:srgbClr val="FF0000"/>
              </a:solidFill>
              <a:latin typeface="Bookman Old Style"/>
            </a:rPr>
            <a:t>M.Tech</a:t>
          </a:r>
          <a:r>
            <a:rPr lang="en-US" baseline="-25000" dirty="0">
              <a:solidFill>
                <a:srgbClr val="FF0000"/>
              </a:solidFill>
              <a:latin typeface="Bookman Old Style"/>
            </a:rPr>
            <a:t> (</a:t>
          </a:r>
          <a:r>
            <a:rPr lang="en-US" baseline="-25000" dirty="0" err="1">
              <a:solidFill>
                <a:srgbClr val="FF0000"/>
              </a:solidFill>
              <a:latin typeface="Bookman Old Style"/>
            </a:rPr>
            <a:t>ph.d</a:t>
          </a:r>
          <a:r>
            <a:rPr lang="en-US" baseline="-25000" dirty="0">
              <a:solidFill>
                <a:srgbClr val="FF0000"/>
              </a:solidFill>
              <a:latin typeface="Bookman Old Style"/>
            </a:rPr>
            <a:t>)</a:t>
          </a:r>
        </a:p>
      </dgm:t>
    </dgm:pt>
    <dgm:pt modelId="{6A5D8B54-E445-4AED-BDB3-C46388D2B7A6}" type="parTrans" cxnId="{A1F30BF5-7A2C-4A3A-A827-099FF4B0F130}">
      <dgm:prSet/>
      <dgm:spPr/>
    </dgm:pt>
    <dgm:pt modelId="{059720FA-1D35-41D0-8EBF-C4AE21EBF67F}" type="sibTrans" cxnId="{A1F30BF5-7A2C-4A3A-A827-099FF4B0F130}">
      <dgm:prSet/>
      <dgm:spPr/>
    </dgm:pt>
    <dgm:pt modelId="{54F0C5A9-D220-44BD-8F1C-4ADC7D94A917}">
      <dgm:prSet phldr="0"/>
      <dgm:spPr/>
      <dgm:t>
        <a:bodyPr/>
        <a:lstStyle/>
        <a:p>
          <a:pPr rtl="0"/>
          <a:r>
            <a:rPr lang="en-US" b="0" dirty="0">
              <a:solidFill>
                <a:srgbClr val="FF0000"/>
              </a:solidFill>
              <a:latin typeface="Bookman Old Style"/>
            </a:rPr>
            <a:t>                    Assistant professor</a:t>
          </a:r>
          <a:endParaRPr lang="en-US" b="1" dirty="0">
            <a:latin typeface="Calibri Light" panose="020F0302020204030204"/>
          </a:endParaRPr>
        </a:p>
      </dgm:t>
    </dgm:pt>
    <dgm:pt modelId="{97909D3B-780D-471F-926F-31776D48DB85}" type="parTrans" cxnId="{887C2C63-8818-4056-8057-700A0FD538A8}">
      <dgm:prSet/>
      <dgm:spPr/>
    </dgm:pt>
    <dgm:pt modelId="{4E3602D3-7763-47B4-AA37-D4E08C06E9C8}" type="sibTrans" cxnId="{887C2C63-8818-4056-8057-700A0FD538A8}">
      <dgm:prSet/>
      <dgm:spPr/>
    </dgm:pt>
    <dgm:pt modelId="{AFDA4AB1-F1BA-43B3-9341-94E863AB4624}" type="pres">
      <dgm:prSet presAssocID="{ACCF0263-5130-4FBE-BE38-2898B2DC4BD1}" presName="vert0" presStyleCnt="0">
        <dgm:presLayoutVars>
          <dgm:dir/>
          <dgm:animOne val="branch"/>
          <dgm:animLvl val="lvl"/>
        </dgm:presLayoutVars>
      </dgm:prSet>
      <dgm:spPr/>
    </dgm:pt>
    <dgm:pt modelId="{5A754787-83E7-426B-BEB9-A06C90A1D96F}" type="pres">
      <dgm:prSet presAssocID="{3A2C2F5B-A679-4172-83A0-B39DDC5E5EA7}" presName="thickLine" presStyleLbl="alignNode1" presStyleIdx="0" presStyleCnt="7"/>
      <dgm:spPr/>
    </dgm:pt>
    <dgm:pt modelId="{A8ACCF86-D750-4C1D-B274-4E89C887F2B6}" type="pres">
      <dgm:prSet presAssocID="{3A2C2F5B-A679-4172-83A0-B39DDC5E5EA7}" presName="horz1" presStyleCnt="0"/>
      <dgm:spPr/>
    </dgm:pt>
    <dgm:pt modelId="{9C32741E-386B-49D9-94D2-87D3F814EE99}" type="pres">
      <dgm:prSet presAssocID="{3A2C2F5B-A679-4172-83A0-B39DDC5E5EA7}" presName="tx1" presStyleLbl="revTx" presStyleIdx="0" presStyleCnt="7"/>
      <dgm:spPr/>
    </dgm:pt>
    <dgm:pt modelId="{2256D0D4-0844-4F41-851A-1020532BBAE0}" type="pres">
      <dgm:prSet presAssocID="{3A2C2F5B-A679-4172-83A0-B39DDC5E5EA7}" presName="vert1" presStyleCnt="0"/>
      <dgm:spPr/>
    </dgm:pt>
    <dgm:pt modelId="{B9E3875A-C8BD-4264-A694-DB3EA60582D9}" type="pres">
      <dgm:prSet presAssocID="{11D283A0-A36F-4EB8-9631-C9E3B3DDB76E}" presName="thickLine" presStyleLbl="alignNode1" presStyleIdx="1" presStyleCnt="7"/>
      <dgm:spPr/>
    </dgm:pt>
    <dgm:pt modelId="{0078CDFE-6ADD-4890-B8BC-CABBB5F14286}" type="pres">
      <dgm:prSet presAssocID="{11D283A0-A36F-4EB8-9631-C9E3B3DDB76E}" presName="horz1" presStyleCnt="0"/>
      <dgm:spPr/>
    </dgm:pt>
    <dgm:pt modelId="{41444D1B-9184-4172-AEB7-C17D990B2FA7}" type="pres">
      <dgm:prSet presAssocID="{11D283A0-A36F-4EB8-9631-C9E3B3DDB76E}" presName="tx1" presStyleLbl="revTx" presStyleIdx="1" presStyleCnt="7"/>
      <dgm:spPr/>
    </dgm:pt>
    <dgm:pt modelId="{9B5F2A90-8D17-420A-8B97-2BB675F0AB4C}" type="pres">
      <dgm:prSet presAssocID="{11D283A0-A36F-4EB8-9631-C9E3B3DDB76E}" presName="vert1" presStyleCnt="0"/>
      <dgm:spPr/>
    </dgm:pt>
    <dgm:pt modelId="{56A20228-A222-4C60-BACB-C48646605215}" type="pres">
      <dgm:prSet presAssocID="{54F0C5A9-D220-44BD-8F1C-4ADC7D94A917}" presName="thickLine" presStyleLbl="alignNode1" presStyleIdx="2" presStyleCnt="7"/>
      <dgm:spPr/>
    </dgm:pt>
    <dgm:pt modelId="{E1F5EAC3-55EE-4A28-8D38-76C5AB205257}" type="pres">
      <dgm:prSet presAssocID="{54F0C5A9-D220-44BD-8F1C-4ADC7D94A917}" presName="horz1" presStyleCnt="0"/>
      <dgm:spPr/>
    </dgm:pt>
    <dgm:pt modelId="{58BCF5A1-8C72-4E30-9B9F-533FFE0A0A36}" type="pres">
      <dgm:prSet presAssocID="{54F0C5A9-D220-44BD-8F1C-4ADC7D94A917}" presName="tx1" presStyleLbl="revTx" presStyleIdx="2" presStyleCnt="7"/>
      <dgm:spPr/>
    </dgm:pt>
    <dgm:pt modelId="{1E61E9EA-4639-4C51-A291-D1B9E84CB332}" type="pres">
      <dgm:prSet presAssocID="{54F0C5A9-D220-44BD-8F1C-4ADC7D94A917}" presName="vert1" presStyleCnt="0"/>
      <dgm:spPr/>
    </dgm:pt>
    <dgm:pt modelId="{EC218DCA-E3B4-4A6B-A2A4-B7B6C9DCA4B5}" type="pres">
      <dgm:prSet presAssocID="{A969BA70-0C4E-4AB8-85F7-FCDEF32E6EC9}" presName="thickLine" presStyleLbl="alignNode1" presStyleIdx="3" presStyleCnt="7"/>
      <dgm:spPr/>
    </dgm:pt>
    <dgm:pt modelId="{AB17A406-9FB5-47FA-AF9A-7267EE43915F}" type="pres">
      <dgm:prSet presAssocID="{A969BA70-0C4E-4AB8-85F7-FCDEF32E6EC9}" presName="horz1" presStyleCnt="0"/>
      <dgm:spPr/>
    </dgm:pt>
    <dgm:pt modelId="{6A5A23DE-B951-4C7F-9772-DAE9B8D9763A}" type="pres">
      <dgm:prSet presAssocID="{A969BA70-0C4E-4AB8-85F7-FCDEF32E6EC9}" presName="tx1" presStyleLbl="revTx" presStyleIdx="3" presStyleCnt="7"/>
      <dgm:spPr/>
    </dgm:pt>
    <dgm:pt modelId="{D7334526-26E3-4790-9A23-9062BD7F8FE6}" type="pres">
      <dgm:prSet presAssocID="{A969BA70-0C4E-4AB8-85F7-FCDEF32E6EC9}" presName="vert1" presStyleCnt="0"/>
      <dgm:spPr/>
    </dgm:pt>
    <dgm:pt modelId="{CFB5B894-B4CB-47A1-8682-CD339B05839D}" type="pres">
      <dgm:prSet presAssocID="{B28B61B2-5D4C-495D-9A23-9539724F20AE}" presName="thickLine" presStyleLbl="alignNode1" presStyleIdx="4" presStyleCnt="7"/>
      <dgm:spPr/>
    </dgm:pt>
    <dgm:pt modelId="{AD4BCDDB-08D3-4495-99DA-915026007C7F}" type="pres">
      <dgm:prSet presAssocID="{B28B61B2-5D4C-495D-9A23-9539724F20AE}" presName="horz1" presStyleCnt="0"/>
      <dgm:spPr/>
    </dgm:pt>
    <dgm:pt modelId="{65ADFE14-6CEC-4A56-AA42-C8CC2318748D}" type="pres">
      <dgm:prSet presAssocID="{B28B61B2-5D4C-495D-9A23-9539724F20AE}" presName="tx1" presStyleLbl="revTx" presStyleIdx="4" presStyleCnt="7"/>
      <dgm:spPr/>
    </dgm:pt>
    <dgm:pt modelId="{043D7583-9C1F-4D61-943A-F7C8ACE93B3B}" type="pres">
      <dgm:prSet presAssocID="{B28B61B2-5D4C-495D-9A23-9539724F20AE}" presName="vert1" presStyleCnt="0"/>
      <dgm:spPr/>
    </dgm:pt>
    <dgm:pt modelId="{A05465A9-63EE-412E-BF8B-EBB26D45A0C7}" type="pres">
      <dgm:prSet presAssocID="{FD080780-2D28-4AC1-8697-926FC6994A47}" presName="thickLine" presStyleLbl="alignNode1" presStyleIdx="5" presStyleCnt="7"/>
      <dgm:spPr/>
    </dgm:pt>
    <dgm:pt modelId="{901D24AE-9E50-4506-94D1-2C98EDF7AA2F}" type="pres">
      <dgm:prSet presAssocID="{FD080780-2D28-4AC1-8697-926FC6994A47}" presName="horz1" presStyleCnt="0"/>
      <dgm:spPr/>
    </dgm:pt>
    <dgm:pt modelId="{75F6917E-5AD7-442F-A410-E3C88B6C3F7B}" type="pres">
      <dgm:prSet presAssocID="{FD080780-2D28-4AC1-8697-926FC6994A47}" presName="tx1" presStyleLbl="revTx" presStyleIdx="5" presStyleCnt="7"/>
      <dgm:spPr/>
    </dgm:pt>
    <dgm:pt modelId="{5649FE84-B688-45E6-A0D6-1DCFEAA4537D}" type="pres">
      <dgm:prSet presAssocID="{FD080780-2D28-4AC1-8697-926FC6994A47}" presName="vert1" presStyleCnt="0"/>
      <dgm:spPr/>
    </dgm:pt>
    <dgm:pt modelId="{FE7A402E-02BB-4C0D-A2DD-E16AB76AB996}" type="pres">
      <dgm:prSet presAssocID="{91A58BB9-8D76-45BE-B91F-8AF18904D62E}" presName="thickLine" presStyleLbl="alignNode1" presStyleIdx="6" presStyleCnt="7"/>
      <dgm:spPr/>
    </dgm:pt>
    <dgm:pt modelId="{9D64A721-B40F-4BE4-AFCB-FED35B2CAA57}" type="pres">
      <dgm:prSet presAssocID="{91A58BB9-8D76-45BE-B91F-8AF18904D62E}" presName="horz1" presStyleCnt="0"/>
      <dgm:spPr/>
    </dgm:pt>
    <dgm:pt modelId="{8B835A59-544A-48A2-949E-69D2D0DA3CC7}" type="pres">
      <dgm:prSet presAssocID="{91A58BB9-8D76-45BE-B91F-8AF18904D62E}" presName="tx1" presStyleLbl="revTx" presStyleIdx="6" presStyleCnt="7"/>
      <dgm:spPr/>
    </dgm:pt>
    <dgm:pt modelId="{134639C7-3303-49BB-9D39-85257D9B55B3}" type="pres">
      <dgm:prSet presAssocID="{91A58BB9-8D76-45BE-B91F-8AF18904D62E}" presName="vert1" presStyleCnt="0"/>
      <dgm:spPr/>
    </dgm:pt>
  </dgm:ptLst>
  <dgm:cxnLst>
    <dgm:cxn modelId="{9D57A70E-E0AC-4E07-B7C2-0641576DAC7F}" type="presOf" srcId="{A969BA70-0C4E-4AB8-85F7-FCDEF32E6EC9}" destId="{6A5A23DE-B951-4C7F-9772-DAE9B8D9763A}" srcOrd="0" destOrd="0" presId="urn:microsoft.com/office/officeart/2008/layout/LinedList"/>
    <dgm:cxn modelId="{391AE40F-3C00-43F2-B1A7-A70E4C5D7534}" type="presOf" srcId="{3A2C2F5B-A679-4172-83A0-B39DDC5E5EA7}" destId="{9C32741E-386B-49D9-94D2-87D3F814EE99}" srcOrd="0" destOrd="0" presId="urn:microsoft.com/office/officeart/2008/layout/LinedList"/>
    <dgm:cxn modelId="{96454233-9647-4181-A91D-815D4168BBFC}" srcId="{ACCF0263-5130-4FBE-BE38-2898B2DC4BD1}" destId="{A969BA70-0C4E-4AB8-85F7-FCDEF32E6EC9}" srcOrd="3" destOrd="0" parTransId="{0CD180EC-AC87-4729-B8F1-4AB526D03738}" sibTransId="{55D7B172-F0C3-477D-BCE4-068AFE43ABDA}"/>
    <dgm:cxn modelId="{0016DE35-63E5-41E8-8875-A676C3B274BA}" srcId="{ACCF0263-5130-4FBE-BE38-2898B2DC4BD1}" destId="{B28B61B2-5D4C-495D-9A23-9539724F20AE}" srcOrd="4" destOrd="0" parTransId="{245972FC-7DDC-4EF0-AFEB-02668D27D361}" sibTransId="{84C01FF4-CEF7-4D22-AFA1-7F8184C6C698}"/>
    <dgm:cxn modelId="{A88DC53D-8C0A-4565-B505-5D60F7BE1DB6}" srcId="{ACCF0263-5130-4FBE-BE38-2898B2DC4BD1}" destId="{FD080780-2D28-4AC1-8697-926FC6994A47}" srcOrd="5" destOrd="0" parTransId="{801C4388-2657-4D74-91F2-0CAD457F7D01}" sibTransId="{68CF3C50-2F94-4AEA-BCF8-43D5B0D72911}"/>
    <dgm:cxn modelId="{887C2C63-8818-4056-8057-700A0FD538A8}" srcId="{ACCF0263-5130-4FBE-BE38-2898B2DC4BD1}" destId="{54F0C5A9-D220-44BD-8F1C-4ADC7D94A917}" srcOrd="2" destOrd="0" parTransId="{97909D3B-780D-471F-926F-31776D48DB85}" sibTransId="{4E3602D3-7763-47B4-AA37-D4E08C06E9C8}"/>
    <dgm:cxn modelId="{5360704F-DB3C-4DC4-9FB4-6CFC6AF63FB2}" type="presOf" srcId="{ACCF0263-5130-4FBE-BE38-2898B2DC4BD1}" destId="{AFDA4AB1-F1BA-43B3-9341-94E863AB4624}" srcOrd="0" destOrd="0" presId="urn:microsoft.com/office/officeart/2008/layout/LinedList"/>
    <dgm:cxn modelId="{88F93D53-ABD9-4870-A353-0B41107C447B}" srcId="{ACCF0263-5130-4FBE-BE38-2898B2DC4BD1}" destId="{91A58BB9-8D76-45BE-B91F-8AF18904D62E}" srcOrd="6" destOrd="0" parTransId="{10C91B5E-5829-49CF-9794-784220F3A1B7}" sibTransId="{E7F5A3BB-F59E-4EDE-99AF-AD0E9924A013}"/>
    <dgm:cxn modelId="{47DEE87A-88A8-46B9-9BAF-DE3046B14915}" type="presOf" srcId="{FD080780-2D28-4AC1-8697-926FC6994A47}" destId="{75F6917E-5AD7-442F-A410-E3C88B6C3F7B}" srcOrd="0" destOrd="0" presId="urn:microsoft.com/office/officeart/2008/layout/LinedList"/>
    <dgm:cxn modelId="{9222C98D-960B-4DEB-A477-95585F753DE8}" type="presOf" srcId="{11D283A0-A36F-4EB8-9631-C9E3B3DDB76E}" destId="{41444D1B-9184-4172-AEB7-C17D990B2FA7}" srcOrd="0" destOrd="0" presId="urn:microsoft.com/office/officeart/2008/layout/LinedList"/>
    <dgm:cxn modelId="{82824E90-03FB-4630-80EF-9EB9CC28A660}" type="presOf" srcId="{B28B61B2-5D4C-495D-9A23-9539724F20AE}" destId="{65ADFE14-6CEC-4A56-AA42-C8CC2318748D}" srcOrd="0" destOrd="0" presId="urn:microsoft.com/office/officeart/2008/layout/LinedList"/>
    <dgm:cxn modelId="{1A05489B-8449-4CFC-AEBF-6C8F02BD351A}" type="presOf" srcId="{91A58BB9-8D76-45BE-B91F-8AF18904D62E}" destId="{8B835A59-544A-48A2-949E-69D2D0DA3CC7}" srcOrd="0" destOrd="0" presId="urn:microsoft.com/office/officeart/2008/layout/LinedList"/>
    <dgm:cxn modelId="{01A313F2-4AC2-45CB-834E-FB00A60BEB44}" type="presOf" srcId="{54F0C5A9-D220-44BD-8F1C-4ADC7D94A917}" destId="{58BCF5A1-8C72-4E30-9B9F-533FFE0A0A36}" srcOrd="0" destOrd="0" presId="urn:microsoft.com/office/officeart/2008/layout/LinedList"/>
    <dgm:cxn modelId="{A1F30BF5-7A2C-4A3A-A827-099FF4B0F130}" srcId="{ACCF0263-5130-4FBE-BE38-2898B2DC4BD1}" destId="{11D283A0-A36F-4EB8-9631-C9E3B3DDB76E}" srcOrd="1" destOrd="0" parTransId="{6A5D8B54-E445-4AED-BDB3-C46388D2B7A6}" sibTransId="{059720FA-1D35-41D0-8EBF-C4AE21EBF67F}"/>
    <dgm:cxn modelId="{B12BAEF5-C132-41E4-A9BD-894A8BA86276}" srcId="{ACCF0263-5130-4FBE-BE38-2898B2DC4BD1}" destId="{3A2C2F5B-A679-4172-83A0-B39DDC5E5EA7}" srcOrd="0" destOrd="0" parTransId="{F819027C-4D70-49BF-92F4-E6C41E22649B}" sibTransId="{CD6987F1-4A95-4F88-B770-8033E85BF0F2}"/>
    <dgm:cxn modelId="{45FCC1D0-B11B-4639-B606-101C58DC854F}" type="presParOf" srcId="{AFDA4AB1-F1BA-43B3-9341-94E863AB4624}" destId="{5A754787-83E7-426B-BEB9-A06C90A1D96F}" srcOrd="0" destOrd="0" presId="urn:microsoft.com/office/officeart/2008/layout/LinedList"/>
    <dgm:cxn modelId="{92A7D368-7145-4258-9214-6F5BBED1C662}" type="presParOf" srcId="{AFDA4AB1-F1BA-43B3-9341-94E863AB4624}" destId="{A8ACCF86-D750-4C1D-B274-4E89C887F2B6}" srcOrd="1" destOrd="0" presId="urn:microsoft.com/office/officeart/2008/layout/LinedList"/>
    <dgm:cxn modelId="{47F0B81D-E827-49AB-B840-BE3385DBA57A}" type="presParOf" srcId="{A8ACCF86-D750-4C1D-B274-4E89C887F2B6}" destId="{9C32741E-386B-49D9-94D2-87D3F814EE99}" srcOrd="0" destOrd="0" presId="urn:microsoft.com/office/officeart/2008/layout/LinedList"/>
    <dgm:cxn modelId="{16880D9C-DB1A-4939-8AC6-6112627B899E}" type="presParOf" srcId="{A8ACCF86-D750-4C1D-B274-4E89C887F2B6}" destId="{2256D0D4-0844-4F41-851A-1020532BBAE0}" srcOrd="1" destOrd="0" presId="urn:microsoft.com/office/officeart/2008/layout/LinedList"/>
    <dgm:cxn modelId="{8C4CA956-72ED-4791-B94B-746625779486}" type="presParOf" srcId="{AFDA4AB1-F1BA-43B3-9341-94E863AB4624}" destId="{B9E3875A-C8BD-4264-A694-DB3EA60582D9}" srcOrd="2" destOrd="0" presId="urn:microsoft.com/office/officeart/2008/layout/LinedList"/>
    <dgm:cxn modelId="{54ABC39E-77C4-4A8F-B6E3-B2778E42C1BF}" type="presParOf" srcId="{AFDA4AB1-F1BA-43B3-9341-94E863AB4624}" destId="{0078CDFE-6ADD-4890-B8BC-CABBB5F14286}" srcOrd="3" destOrd="0" presId="urn:microsoft.com/office/officeart/2008/layout/LinedList"/>
    <dgm:cxn modelId="{6A0BD2A6-6687-4730-A7D4-4C822B497682}" type="presParOf" srcId="{0078CDFE-6ADD-4890-B8BC-CABBB5F14286}" destId="{41444D1B-9184-4172-AEB7-C17D990B2FA7}" srcOrd="0" destOrd="0" presId="urn:microsoft.com/office/officeart/2008/layout/LinedList"/>
    <dgm:cxn modelId="{1F63347A-C2D5-4C67-BEDB-FB601D18FD3C}" type="presParOf" srcId="{0078CDFE-6ADD-4890-B8BC-CABBB5F14286}" destId="{9B5F2A90-8D17-420A-8B97-2BB675F0AB4C}" srcOrd="1" destOrd="0" presId="urn:microsoft.com/office/officeart/2008/layout/LinedList"/>
    <dgm:cxn modelId="{19527C49-22C9-4054-B2F3-22334BA3D2C5}" type="presParOf" srcId="{AFDA4AB1-F1BA-43B3-9341-94E863AB4624}" destId="{56A20228-A222-4C60-BACB-C48646605215}" srcOrd="4" destOrd="0" presId="urn:microsoft.com/office/officeart/2008/layout/LinedList"/>
    <dgm:cxn modelId="{DFF2756A-D7FB-4035-B222-99997F4ACCBC}" type="presParOf" srcId="{AFDA4AB1-F1BA-43B3-9341-94E863AB4624}" destId="{E1F5EAC3-55EE-4A28-8D38-76C5AB205257}" srcOrd="5" destOrd="0" presId="urn:microsoft.com/office/officeart/2008/layout/LinedList"/>
    <dgm:cxn modelId="{3E4FA07B-8E7D-4F2B-99C2-6BAB6A22FCD1}" type="presParOf" srcId="{E1F5EAC3-55EE-4A28-8D38-76C5AB205257}" destId="{58BCF5A1-8C72-4E30-9B9F-533FFE0A0A36}" srcOrd="0" destOrd="0" presId="urn:microsoft.com/office/officeart/2008/layout/LinedList"/>
    <dgm:cxn modelId="{B72D1B70-33B8-43D1-807C-045825FC2718}" type="presParOf" srcId="{E1F5EAC3-55EE-4A28-8D38-76C5AB205257}" destId="{1E61E9EA-4639-4C51-A291-D1B9E84CB332}" srcOrd="1" destOrd="0" presId="urn:microsoft.com/office/officeart/2008/layout/LinedList"/>
    <dgm:cxn modelId="{8175EA84-C46C-44D9-AD7F-79E59F05152E}" type="presParOf" srcId="{AFDA4AB1-F1BA-43B3-9341-94E863AB4624}" destId="{EC218DCA-E3B4-4A6B-A2A4-B7B6C9DCA4B5}" srcOrd="6" destOrd="0" presId="urn:microsoft.com/office/officeart/2008/layout/LinedList"/>
    <dgm:cxn modelId="{E67E7946-2003-4D01-8118-41DDC889AA0F}" type="presParOf" srcId="{AFDA4AB1-F1BA-43B3-9341-94E863AB4624}" destId="{AB17A406-9FB5-47FA-AF9A-7267EE43915F}" srcOrd="7" destOrd="0" presId="urn:microsoft.com/office/officeart/2008/layout/LinedList"/>
    <dgm:cxn modelId="{09DA6E42-32C7-4F6E-AE9B-3579AE657EA6}" type="presParOf" srcId="{AB17A406-9FB5-47FA-AF9A-7267EE43915F}" destId="{6A5A23DE-B951-4C7F-9772-DAE9B8D9763A}" srcOrd="0" destOrd="0" presId="urn:microsoft.com/office/officeart/2008/layout/LinedList"/>
    <dgm:cxn modelId="{720BC71F-E846-46F4-8571-3141BBC93F53}" type="presParOf" srcId="{AB17A406-9FB5-47FA-AF9A-7267EE43915F}" destId="{D7334526-26E3-4790-9A23-9062BD7F8FE6}" srcOrd="1" destOrd="0" presId="urn:microsoft.com/office/officeart/2008/layout/LinedList"/>
    <dgm:cxn modelId="{0D0D7857-F8A1-4ED8-9DD9-59BB312ED784}" type="presParOf" srcId="{AFDA4AB1-F1BA-43B3-9341-94E863AB4624}" destId="{CFB5B894-B4CB-47A1-8682-CD339B05839D}" srcOrd="8" destOrd="0" presId="urn:microsoft.com/office/officeart/2008/layout/LinedList"/>
    <dgm:cxn modelId="{7B6AD7DA-E47C-4237-A03A-37F35F028343}" type="presParOf" srcId="{AFDA4AB1-F1BA-43B3-9341-94E863AB4624}" destId="{AD4BCDDB-08D3-4495-99DA-915026007C7F}" srcOrd="9" destOrd="0" presId="urn:microsoft.com/office/officeart/2008/layout/LinedList"/>
    <dgm:cxn modelId="{3E2A8C7C-5918-4F91-9466-E44827446B26}" type="presParOf" srcId="{AD4BCDDB-08D3-4495-99DA-915026007C7F}" destId="{65ADFE14-6CEC-4A56-AA42-C8CC2318748D}" srcOrd="0" destOrd="0" presId="urn:microsoft.com/office/officeart/2008/layout/LinedList"/>
    <dgm:cxn modelId="{A31E8AD5-DA50-43A6-942C-96332F87BAE9}" type="presParOf" srcId="{AD4BCDDB-08D3-4495-99DA-915026007C7F}" destId="{043D7583-9C1F-4D61-943A-F7C8ACE93B3B}" srcOrd="1" destOrd="0" presId="urn:microsoft.com/office/officeart/2008/layout/LinedList"/>
    <dgm:cxn modelId="{D412ECDE-B2DA-48D5-97EE-99402D5A2729}" type="presParOf" srcId="{AFDA4AB1-F1BA-43B3-9341-94E863AB4624}" destId="{A05465A9-63EE-412E-BF8B-EBB26D45A0C7}" srcOrd="10" destOrd="0" presId="urn:microsoft.com/office/officeart/2008/layout/LinedList"/>
    <dgm:cxn modelId="{0D63F314-C7CD-449A-853E-F34CC7730E87}" type="presParOf" srcId="{AFDA4AB1-F1BA-43B3-9341-94E863AB4624}" destId="{901D24AE-9E50-4506-94D1-2C98EDF7AA2F}" srcOrd="11" destOrd="0" presId="urn:microsoft.com/office/officeart/2008/layout/LinedList"/>
    <dgm:cxn modelId="{02BA24AF-19D3-4743-A825-19B13C13B105}" type="presParOf" srcId="{901D24AE-9E50-4506-94D1-2C98EDF7AA2F}" destId="{75F6917E-5AD7-442F-A410-E3C88B6C3F7B}" srcOrd="0" destOrd="0" presId="urn:microsoft.com/office/officeart/2008/layout/LinedList"/>
    <dgm:cxn modelId="{6F6A31A9-E9C5-4864-A43C-1CA269315D51}" type="presParOf" srcId="{901D24AE-9E50-4506-94D1-2C98EDF7AA2F}" destId="{5649FE84-B688-45E6-A0D6-1DCFEAA4537D}" srcOrd="1" destOrd="0" presId="urn:microsoft.com/office/officeart/2008/layout/LinedList"/>
    <dgm:cxn modelId="{C28AB90B-C2E0-4D82-A9BA-EC909D2A4165}" type="presParOf" srcId="{AFDA4AB1-F1BA-43B3-9341-94E863AB4624}" destId="{FE7A402E-02BB-4C0D-A2DD-E16AB76AB996}" srcOrd="12" destOrd="0" presId="urn:microsoft.com/office/officeart/2008/layout/LinedList"/>
    <dgm:cxn modelId="{DFC0FD60-0E8E-4B46-A5A1-901C821B9D8B}" type="presParOf" srcId="{AFDA4AB1-F1BA-43B3-9341-94E863AB4624}" destId="{9D64A721-B40F-4BE4-AFCB-FED35B2CAA57}" srcOrd="13" destOrd="0" presId="urn:microsoft.com/office/officeart/2008/layout/LinedList"/>
    <dgm:cxn modelId="{A14BCF77-EF7E-4AAD-95D3-EEC8DE2859ED}" type="presParOf" srcId="{9D64A721-B40F-4BE4-AFCB-FED35B2CAA57}" destId="{8B835A59-544A-48A2-949E-69D2D0DA3CC7}" srcOrd="0" destOrd="0" presId="urn:microsoft.com/office/officeart/2008/layout/LinedList"/>
    <dgm:cxn modelId="{270C4ADB-B18D-4623-A41F-8ECB5936DF5C}" type="presParOf" srcId="{9D64A721-B40F-4BE4-AFCB-FED35B2CAA57}" destId="{134639C7-3303-49BB-9D39-85257D9B55B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818246-B9E4-4DD0-851C-F7AD7EB6656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9B31D4E-C6F1-41D5-936C-FA72CF612578}">
      <dgm:prSet/>
      <dgm:spPr/>
      <dgm:t>
        <a:bodyPr/>
        <a:lstStyle/>
        <a:p>
          <a:r>
            <a:rPr lang="en-US" dirty="0"/>
            <a:t>ABSTRACT</a:t>
          </a:r>
        </a:p>
      </dgm:t>
    </dgm:pt>
    <dgm:pt modelId="{49C92136-0269-4C1A-9F84-63DE3EA33BC7}" type="parTrans" cxnId="{719F88D9-B085-44DE-A6B6-48EE5FB86DF6}">
      <dgm:prSet/>
      <dgm:spPr/>
      <dgm:t>
        <a:bodyPr/>
        <a:lstStyle/>
        <a:p>
          <a:endParaRPr lang="en-US"/>
        </a:p>
      </dgm:t>
    </dgm:pt>
    <dgm:pt modelId="{DC675558-3218-4ED6-A676-2FA5B3A2EE87}" type="sibTrans" cxnId="{719F88D9-B085-44DE-A6B6-48EE5FB86DF6}">
      <dgm:prSet/>
      <dgm:spPr/>
      <dgm:t>
        <a:bodyPr/>
        <a:lstStyle/>
        <a:p>
          <a:endParaRPr lang="en-US"/>
        </a:p>
      </dgm:t>
    </dgm:pt>
    <dgm:pt modelId="{2AB9A003-F9BC-4C69-A808-4C8272A5AA5C}">
      <dgm:prSet/>
      <dgm:spPr/>
      <dgm:t>
        <a:bodyPr/>
        <a:lstStyle/>
        <a:p>
          <a:r>
            <a:rPr lang="en-US" b="1" dirty="0">
              <a:latin typeface="Calibri Light" panose="020F0302020204030204"/>
            </a:rPr>
            <a:t>INTRODUCTION</a:t>
          </a:r>
          <a:endParaRPr lang="en-US" b="1" dirty="0"/>
        </a:p>
      </dgm:t>
    </dgm:pt>
    <dgm:pt modelId="{F248F63A-D950-4446-99A1-C1DEBA49351B}" type="parTrans" cxnId="{520170C4-5B01-4594-8BCB-6FE769D7C639}">
      <dgm:prSet/>
      <dgm:spPr/>
      <dgm:t>
        <a:bodyPr/>
        <a:lstStyle/>
        <a:p>
          <a:endParaRPr lang="en-US"/>
        </a:p>
      </dgm:t>
    </dgm:pt>
    <dgm:pt modelId="{EF4133E0-EA60-4187-868E-52D3E2E91BEA}" type="sibTrans" cxnId="{520170C4-5B01-4594-8BCB-6FE769D7C639}">
      <dgm:prSet/>
      <dgm:spPr/>
      <dgm:t>
        <a:bodyPr/>
        <a:lstStyle/>
        <a:p>
          <a:endParaRPr lang="en-US"/>
        </a:p>
      </dgm:t>
    </dgm:pt>
    <dgm:pt modelId="{FE2F76AB-AD28-4CD9-A4D3-9CE8D1CB5A3A}">
      <dgm:prSet/>
      <dgm:spPr/>
      <dgm:t>
        <a:bodyPr/>
        <a:lstStyle/>
        <a:p>
          <a:r>
            <a:rPr lang="en-US" dirty="0"/>
            <a:t>LITERATURE SURVEY</a:t>
          </a:r>
        </a:p>
      </dgm:t>
    </dgm:pt>
    <dgm:pt modelId="{0BAE90B9-D80F-4E21-8BC3-4EF5EC5CABC3}" type="parTrans" cxnId="{B0C77903-C04B-479B-B94A-8E9F35F09FA0}">
      <dgm:prSet/>
      <dgm:spPr/>
      <dgm:t>
        <a:bodyPr/>
        <a:lstStyle/>
        <a:p>
          <a:endParaRPr lang="en-US"/>
        </a:p>
      </dgm:t>
    </dgm:pt>
    <dgm:pt modelId="{405876EC-E4F3-4EEF-89BF-23987501B586}" type="sibTrans" cxnId="{B0C77903-C04B-479B-B94A-8E9F35F09FA0}">
      <dgm:prSet/>
      <dgm:spPr/>
      <dgm:t>
        <a:bodyPr/>
        <a:lstStyle/>
        <a:p>
          <a:endParaRPr lang="en-US"/>
        </a:p>
      </dgm:t>
    </dgm:pt>
    <dgm:pt modelId="{F7F27648-088B-46FB-BB06-74E270A57416}">
      <dgm:prSet/>
      <dgm:spPr/>
      <dgm:t>
        <a:bodyPr/>
        <a:lstStyle/>
        <a:p>
          <a:r>
            <a:rPr lang="en-US" dirty="0"/>
            <a:t>MODULES &amp; WORKING OF CNN</a:t>
          </a:r>
        </a:p>
      </dgm:t>
    </dgm:pt>
    <dgm:pt modelId="{5AF79D74-7E5B-43B2-9087-202D32961282}" type="parTrans" cxnId="{8CC869F8-E033-4172-9174-1D83AC7C0435}">
      <dgm:prSet/>
      <dgm:spPr/>
      <dgm:t>
        <a:bodyPr/>
        <a:lstStyle/>
        <a:p>
          <a:endParaRPr lang="en-US"/>
        </a:p>
      </dgm:t>
    </dgm:pt>
    <dgm:pt modelId="{351200C6-9EAB-4FC6-AE93-CB36102D3195}" type="sibTrans" cxnId="{8CC869F8-E033-4172-9174-1D83AC7C0435}">
      <dgm:prSet/>
      <dgm:spPr/>
      <dgm:t>
        <a:bodyPr/>
        <a:lstStyle/>
        <a:p>
          <a:endParaRPr lang="en-US"/>
        </a:p>
      </dgm:t>
    </dgm:pt>
    <dgm:pt modelId="{59CABF29-C2F2-49B1-A485-BC94E1B16C55}">
      <dgm:prSet/>
      <dgm:spPr/>
      <dgm:t>
        <a:bodyPr/>
        <a:lstStyle/>
        <a:p>
          <a:r>
            <a:rPr lang="en-US" dirty="0"/>
            <a:t>CONCLUSION</a:t>
          </a:r>
        </a:p>
      </dgm:t>
    </dgm:pt>
    <dgm:pt modelId="{BC1B2B88-D5B2-4533-8865-5E27CF6FE787}" type="parTrans" cxnId="{3D10ADA4-DD47-4845-9705-C8C252043CCE}">
      <dgm:prSet/>
      <dgm:spPr/>
      <dgm:t>
        <a:bodyPr/>
        <a:lstStyle/>
        <a:p>
          <a:endParaRPr lang="en-US"/>
        </a:p>
      </dgm:t>
    </dgm:pt>
    <dgm:pt modelId="{E8DF7F61-414B-40F4-A02D-978A898DC8AB}" type="sibTrans" cxnId="{3D10ADA4-DD47-4845-9705-C8C252043CCE}">
      <dgm:prSet/>
      <dgm:spPr/>
      <dgm:t>
        <a:bodyPr/>
        <a:lstStyle/>
        <a:p>
          <a:endParaRPr lang="en-US"/>
        </a:p>
      </dgm:t>
    </dgm:pt>
    <dgm:pt modelId="{BE8DA608-C87E-4375-BEA3-46C166FDA018}">
      <dgm:prSet/>
      <dgm:spPr/>
      <dgm:t>
        <a:bodyPr/>
        <a:lstStyle/>
        <a:p>
          <a:r>
            <a:rPr lang="en-US" dirty="0"/>
            <a:t>REFERENCES</a:t>
          </a:r>
        </a:p>
      </dgm:t>
    </dgm:pt>
    <dgm:pt modelId="{EA04D138-1375-46AA-A850-D498059CFA0D}" type="parTrans" cxnId="{1543E3A1-7EC4-4CFD-A5C1-0D004804F990}">
      <dgm:prSet/>
      <dgm:spPr/>
      <dgm:t>
        <a:bodyPr/>
        <a:lstStyle/>
        <a:p>
          <a:endParaRPr lang="en-US"/>
        </a:p>
      </dgm:t>
    </dgm:pt>
    <dgm:pt modelId="{894612A1-427B-467E-9B38-80AF117DE5F5}" type="sibTrans" cxnId="{1543E3A1-7EC4-4CFD-A5C1-0D004804F990}">
      <dgm:prSet/>
      <dgm:spPr/>
      <dgm:t>
        <a:bodyPr/>
        <a:lstStyle/>
        <a:p>
          <a:endParaRPr lang="en-US"/>
        </a:p>
      </dgm:t>
    </dgm:pt>
    <dgm:pt modelId="{4086C498-EFA0-4780-84BA-B5FC00C7C366}">
      <dgm:prSet phldr="0"/>
      <dgm:spPr/>
      <dgm:t>
        <a:bodyPr/>
        <a:lstStyle/>
        <a:p>
          <a:pPr rtl="0"/>
          <a:r>
            <a:rPr lang="en-US" b="1" dirty="0">
              <a:latin typeface="Calibri Light" panose="020F0302020204030204"/>
            </a:rPr>
            <a:t>SYSTEM DESIGN</a:t>
          </a:r>
        </a:p>
      </dgm:t>
    </dgm:pt>
    <dgm:pt modelId="{F2C53E4F-E075-4714-9AC3-039AE7326D5A}" type="parTrans" cxnId="{4BBD5C1B-51C6-4104-945E-09DFB905E3ED}">
      <dgm:prSet/>
      <dgm:spPr/>
    </dgm:pt>
    <dgm:pt modelId="{A40D81BC-B123-4909-9010-058470674ADE}" type="sibTrans" cxnId="{4BBD5C1B-51C6-4104-945E-09DFB905E3ED}">
      <dgm:prSet/>
      <dgm:spPr/>
    </dgm:pt>
    <dgm:pt modelId="{6B10389D-BEF7-4E5C-B2B2-34D62C070F97}">
      <dgm:prSet phldr="0"/>
      <dgm:spPr/>
      <dgm:t>
        <a:bodyPr/>
        <a:lstStyle/>
        <a:p>
          <a:pPr rtl="0"/>
          <a:r>
            <a:rPr lang="en-US" b="1" dirty="0">
              <a:latin typeface="Calibri Light" panose="020F0302020204030204"/>
            </a:rPr>
            <a:t>SYSTEM ANALYSIS</a:t>
          </a:r>
        </a:p>
      </dgm:t>
    </dgm:pt>
    <dgm:pt modelId="{8BD25F1D-DF7A-4BD8-9A83-129BD00A4E82}" type="parTrans" cxnId="{B10CA3AB-4F88-4607-A0C8-2DE4F46267F7}">
      <dgm:prSet/>
      <dgm:spPr/>
    </dgm:pt>
    <dgm:pt modelId="{EAF61071-2A67-4E04-9B5B-C947F6E1A28D}" type="sibTrans" cxnId="{B10CA3AB-4F88-4607-A0C8-2DE4F46267F7}">
      <dgm:prSet/>
      <dgm:spPr/>
    </dgm:pt>
    <dgm:pt modelId="{50369A06-0E67-4FAA-B831-8A1C140D78E3}">
      <dgm:prSet phldr="0"/>
      <dgm:spPr/>
      <dgm:t>
        <a:bodyPr/>
        <a:lstStyle/>
        <a:p>
          <a:r>
            <a:rPr lang="en-US" b="1" dirty="0">
              <a:latin typeface="Calibri Light" panose="020F0302020204030204"/>
            </a:rPr>
            <a:t>TESTING</a:t>
          </a:r>
        </a:p>
      </dgm:t>
    </dgm:pt>
    <dgm:pt modelId="{7C389BDC-F285-475E-8A00-C37023CC95D8}" type="parTrans" cxnId="{121FB181-27C9-48BC-A03A-5B5275553778}">
      <dgm:prSet/>
      <dgm:spPr/>
    </dgm:pt>
    <dgm:pt modelId="{E215F570-A3EB-4B03-B57A-E5271D05803F}" type="sibTrans" cxnId="{121FB181-27C9-48BC-A03A-5B5275553778}">
      <dgm:prSet/>
      <dgm:spPr/>
    </dgm:pt>
    <dgm:pt modelId="{7CCBCF71-C28C-4AD8-A278-1AC065DC09F2}">
      <dgm:prSet phldr="0"/>
      <dgm:spPr/>
      <dgm:t>
        <a:bodyPr/>
        <a:lstStyle/>
        <a:p>
          <a:pPr rtl="0"/>
          <a:r>
            <a:rPr lang="en-US" b="1" dirty="0">
              <a:latin typeface="Calibri Light" panose="020F0302020204030204"/>
            </a:rPr>
            <a:t>OUTPUT SCREENS</a:t>
          </a:r>
        </a:p>
      </dgm:t>
    </dgm:pt>
    <dgm:pt modelId="{B3BE9146-0B92-4F11-A6E8-C6BF84DCE041}" type="parTrans" cxnId="{81422E08-61F7-4079-B4D3-94FBF4F5A691}">
      <dgm:prSet/>
      <dgm:spPr/>
    </dgm:pt>
    <dgm:pt modelId="{7924F1CF-4A42-47F3-A7B9-57FB8ACC1ECB}" type="sibTrans" cxnId="{81422E08-61F7-4079-B4D3-94FBF4F5A691}">
      <dgm:prSet/>
      <dgm:spPr/>
    </dgm:pt>
    <dgm:pt modelId="{3FF10902-26D4-4DF4-9E82-BF7E97FDCC8F}" type="pres">
      <dgm:prSet presAssocID="{A9818246-B9E4-4DD0-851C-F7AD7EB6656C}" presName="vert0" presStyleCnt="0">
        <dgm:presLayoutVars>
          <dgm:dir/>
          <dgm:animOne val="branch"/>
          <dgm:animLvl val="lvl"/>
        </dgm:presLayoutVars>
      </dgm:prSet>
      <dgm:spPr/>
    </dgm:pt>
    <dgm:pt modelId="{FE8F3FC2-2198-4D19-9A6A-708C4E9513C8}" type="pres">
      <dgm:prSet presAssocID="{79B31D4E-C6F1-41D5-936C-FA72CF612578}" presName="thickLine" presStyleLbl="alignNode1" presStyleIdx="0" presStyleCnt="10"/>
      <dgm:spPr/>
    </dgm:pt>
    <dgm:pt modelId="{C10E872D-4484-430A-BDEE-9EA9ED18E778}" type="pres">
      <dgm:prSet presAssocID="{79B31D4E-C6F1-41D5-936C-FA72CF612578}" presName="horz1" presStyleCnt="0"/>
      <dgm:spPr/>
    </dgm:pt>
    <dgm:pt modelId="{947AA583-416B-4B5C-9FE7-7E3BCD783A72}" type="pres">
      <dgm:prSet presAssocID="{79B31D4E-C6F1-41D5-936C-FA72CF612578}" presName="tx1" presStyleLbl="revTx" presStyleIdx="0" presStyleCnt="10"/>
      <dgm:spPr/>
    </dgm:pt>
    <dgm:pt modelId="{8E5A38F1-1EA9-4B18-9DBD-A194C9F20829}" type="pres">
      <dgm:prSet presAssocID="{79B31D4E-C6F1-41D5-936C-FA72CF612578}" presName="vert1" presStyleCnt="0"/>
      <dgm:spPr/>
    </dgm:pt>
    <dgm:pt modelId="{FDC651E4-D823-4B5D-B064-786F78D66046}" type="pres">
      <dgm:prSet presAssocID="{2AB9A003-F9BC-4C69-A808-4C8272A5AA5C}" presName="thickLine" presStyleLbl="alignNode1" presStyleIdx="1" presStyleCnt="10"/>
      <dgm:spPr/>
    </dgm:pt>
    <dgm:pt modelId="{258FE877-CF0E-4CAA-BA03-4ACD48DC9E9E}" type="pres">
      <dgm:prSet presAssocID="{2AB9A003-F9BC-4C69-A808-4C8272A5AA5C}" presName="horz1" presStyleCnt="0"/>
      <dgm:spPr/>
    </dgm:pt>
    <dgm:pt modelId="{CAAA528D-8D92-46AB-93D1-FDDEE78C7FDD}" type="pres">
      <dgm:prSet presAssocID="{2AB9A003-F9BC-4C69-A808-4C8272A5AA5C}" presName="tx1" presStyleLbl="revTx" presStyleIdx="1" presStyleCnt="10"/>
      <dgm:spPr/>
    </dgm:pt>
    <dgm:pt modelId="{55D59671-E7A9-480F-BA35-7F4F2940BEC2}" type="pres">
      <dgm:prSet presAssocID="{2AB9A003-F9BC-4C69-A808-4C8272A5AA5C}" presName="vert1" presStyleCnt="0"/>
      <dgm:spPr/>
    </dgm:pt>
    <dgm:pt modelId="{BA913775-AFF5-49A3-B67A-187E045A884B}" type="pres">
      <dgm:prSet presAssocID="{FE2F76AB-AD28-4CD9-A4D3-9CE8D1CB5A3A}" presName="thickLine" presStyleLbl="alignNode1" presStyleIdx="2" presStyleCnt="10"/>
      <dgm:spPr/>
    </dgm:pt>
    <dgm:pt modelId="{F7A5601B-5F09-4C82-9324-F003FEF52764}" type="pres">
      <dgm:prSet presAssocID="{FE2F76AB-AD28-4CD9-A4D3-9CE8D1CB5A3A}" presName="horz1" presStyleCnt="0"/>
      <dgm:spPr/>
    </dgm:pt>
    <dgm:pt modelId="{1003D69D-92F1-4E81-8945-CE750B60FADC}" type="pres">
      <dgm:prSet presAssocID="{FE2F76AB-AD28-4CD9-A4D3-9CE8D1CB5A3A}" presName="tx1" presStyleLbl="revTx" presStyleIdx="2" presStyleCnt="10"/>
      <dgm:spPr/>
    </dgm:pt>
    <dgm:pt modelId="{9ADA90A7-4FE3-41E1-86D5-27B5145CF0F2}" type="pres">
      <dgm:prSet presAssocID="{FE2F76AB-AD28-4CD9-A4D3-9CE8D1CB5A3A}" presName="vert1" presStyleCnt="0"/>
      <dgm:spPr/>
    </dgm:pt>
    <dgm:pt modelId="{F656632B-58D1-4901-8974-30EA98F17B19}" type="pres">
      <dgm:prSet presAssocID="{4086C498-EFA0-4780-84BA-B5FC00C7C366}" presName="thickLine" presStyleLbl="alignNode1" presStyleIdx="3" presStyleCnt="10"/>
      <dgm:spPr/>
    </dgm:pt>
    <dgm:pt modelId="{08D7EE7F-BF44-44A9-A3D4-F625A8DC6E8E}" type="pres">
      <dgm:prSet presAssocID="{4086C498-EFA0-4780-84BA-B5FC00C7C366}" presName="horz1" presStyleCnt="0"/>
      <dgm:spPr/>
    </dgm:pt>
    <dgm:pt modelId="{BD4531F1-BCE8-47E6-829F-674B88245FB0}" type="pres">
      <dgm:prSet presAssocID="{4086C498-EFA0-4780-84BA-B5FC00C7C366}" presName="tx1" presStyleLbl="revTx" presStyleIdx="3" presStyleCnt="10"/>
      <dgm:spPr/>
    </dgm:pt>
    <dgm:pt modelId="{6C90B44F-0267-488C-ACB4-3566EFDA6D0B}" type="pres">
      <dgm:prSet presAssocID="{4086C498-EFA0-4780-84BA-B5FC00C7C366}" presName="vert1" presStyleCnt="0"/>
      <dgm:spPr/>
    </dgm:pt>
    <dgm:pt modelId="{7915F750-3415-4A34-9A1C-98A151E9FDFB}" type="pres">
      <dgm:prSet presAssocID="{6B10389D-BEF7-4E5C-B2B2-34D62C070F97}" presName="thickLine" presStyleLbl="alignNode1" presStyleIdx="4" presStyleCnt="10"/>
      <dgm:spPr/>
    </dgm:pt>
    <dgm:pt modelId="{A6B808CB-CB20-4D17-9642-461D3EF8AB7F}" type="pres">
      <dgm:prSet presAssocID="{6B10389D-BEF7-4E5C-B2B2-34D62C070F97}" presName="horz1" presStyleCnt="0"/>
      <dgm:spPr/>
    </dgm:pt>
    <dgm:pt modelId="{CE6F7591-AA8F-4285-9717-936E955CAD38}" type="pres">
      <dgm:prSet presAssocID="{6B10389D-BEF7-4E5C-B2B2-34D62C070F97}" presName="tx1" presStyleLbl="revTx" presStyleIdx="4" presStyleCnt="10"/>
      <dgm:spPr/>
    </dgm:pt>
    <dgm:pt modelId="{F3643387-6C16-436A-A8BB-FC2F6887FA3D}" type="pres">
      <dgm:prSet presAssocID="{6B10389D-BEF7-4E5C-B2B2-34D62C070F97}" presName="vert1" presStyleCnt="0"/>
      <dgm:spPr/>
    </dgm:pt>
    <dgm:pt modelId="{AB02BD1B-F179-478B-93BB-B4B8FF0DCA2C}" type="pres">
      <dgm:prSet presAssocID="{F7F27648-088B-46FB-BB06-74E270A57416}" presName="thickLine" presStyleLbl="alignNode1" presStyleIdx="5" presStyleCnt="10"/>
      <dgm:spPr/>
    </dgm:pt>
    <dgm:pt modelId="{6D864AFD-4F57-4F45-83FA-2349C295C332}" type="pres">
      <dgm:prSet presAssocID="{F7F27648-088B-46FB-BB06-74E270A57416}" presName="horz1" presStyleCnt="0"/>
      <dgm:spPr/>
    </dgm:pt>
    <dgm:pt modelId="{FB87BDF9-19DC-491A-96E7-222318526C5A}" type="pres">
      <dgm:prSet presAssocID="{F7F27648-088B-46FB-BB06-74E270A57416}" presName="tx1" presStyleLbl="revTx" presStyleIdx="5" presStyleCnt="10"/>
      <dgm:spPr/>
    </dgm:pt>
    <dgm:pt modelId="{1E859684-F9DD-40BD-972E-6509FF31B8B0}" type="pres">
      <dgm:prSet presAssocID="{F7F27648-088B-46FB-BB06-74E270A57416}" presName="vert1" presStyleCnt="0"/>
      <dgm:spPr/>
    </dgm:pt>
    <dgm:pt modelId="{BCBFC1B5-BF0D-469B-966B-EFD954047F09}" type="pres">
      <dgm:prSet presAssocID="{50369A06-0E67-4FAA-B831-8A1C140D78E3}" presName="thickLine" presStyleLbl="alignNode1" presStyleIdx="6" presStyleCnt="10"/>
      <dgm:spPr/>
    </dgm:pt>
    <dgm:pt modelId="{1E4A29DF-C82B-41B2-B6C9-6A5D22520CB5}" type="pres">
      <dgm:prSet presAssocID="{50369A06-0E67-4FAA-B831-8A1C140D78E3}" presName="horz1" presStyleCnt="0"/>
      <dgm:spPr/>
    </dgm:pt>
    <dgm:pt modelId="{2A177C74-B764-4761-94E3-A6AC41B53587}" type="pres">
      <dgm:prSet presAssocID="{50369A06-0E67-4FAA-B831-8A1C140D78E3}" presName="tx1" presStyleLbl="revTx" presStyleIdx="6" presStyleCnt="10"/>
      <dgm:spPr/>
    </dgm:pt>
    <dgm:pt modelId="{3B6018D4-DC36-48F3-9292-9EF7EB850B9E}" type="pres">
      <dgm:prSet presAssocID="{50369A06-0E67-4FAA-B831-8A1C140D78E3}" presName="vert1" presStyleCnt="0"/>
      <dgm:spPr/>
    </dgm:pt>
    <dgm:pt modelId="{7230AD9B-0A93-4479-B805-01B964E73D1A}" type="pres">
      <dgm:prSet presAssocID="{7CCBCF71-C28C-4AD8-A278-1AC065DC09F2}" presName="thickLine" presStyleLbl="alignNode1" presStyleIdx="7" presStyleCnt="10"/>
      <dgm:spPr/>
    </dgm:pt>
    <dgm:pt modelId="{F4D5648B-4D68-43E1-A27D-27250DBD5FA8}" type="pres">
      <dgm:prSet presAssocID="{7CCBCF71-C28C-4AD8-A278-1AC065DC09F2}" presName="horz1" presStyleCnt="0"/>
      <dgm:spPr/>
    </dgm:pt>
    <dgm:pt modelId="{C8AB6A28-0260-42E6-A701-1F7D51EE7297}" type="pres">
      <dgm:prSet presAssocID="{7CCBCF71-C28C-4AD8-A278-1AC065DC09F2}" presName="tx1" presStyleLbl="revTx" presStyleIdx="7" presStyleCnt="10"/>
      <dgm:spPr/>
    </dgm:pt>
    <dgm:pt modelId="{556487F7-38BC-4C00-85EC-FB547441F048}" type="pres">
      <dgm:prSet presAssocID="{7CCBCF71-C28C-4AD8-A278-1AC065DC09F2}" presName="vert1" presStyleCnt="0"/>
      <dgm:spPr/>
    </dgm:pt>
    <dgm:pt modelId="{3EDCB2F9-E1E9-46AE-B339-8A80240E58B2}" type="pres">
      <dgm:prSet presAssocID="{59CABF29-C2F2-49B1-A485-BC94E1B16C55}" presName="thickLine" presStyleLbl="alignNode1" presStyleIdx="8" presStyleCnt="10"/>
      <dgm:spPr/>
    </dgm:pt>
    <dgm:pt modelId="{EAD213FF-DC6C-4B69-BB60-27B4CE0E37E4}" type="pres">
      <dgm:prSet presAssocID="{59CABF29-C2F2-49B1-A485-BC94E1B16C55}" presName="horz1" presStyleCnt="0"/>
      <dgm:spPr/>
    </dgm:pt>
    <dgm:pt modelId="{6652972A-379D-414D-82AF-36C1F3F9303B}" type="pres">
      <dgm:prSet presAssocID="{59CABF29-C2F2-49B1-A485-BC94E1B16C55}" presName="tx1" presStyleLbl="revTx" presStyleIdx="8" presStyleCnt="10"/>
      <dgm:spPr/>
    </dgm:pt>
    <dgm:pt modelId="{757A8E6C-C6A4-448C-A90F-99B068092E30}" type="pres">
      <dgm:prSet presAssocID="{59CABF29-C2F2-49B1-A485-BC94E1B16C55}" presName="vert1" presStyleCnt="0"/>
      <dgm:spPr/>
    </dgm:pt>
    <dgm:pt modelId="{DF83874C-2F82-4699-B0E6-902F6D6873DD}" type="pres">
      <dgm:prSet presAssocID="{BE8DA608-C87E-4375-BEA3-46C166FDA018}" presName="thickLine" presStyleLbl="alignNode1" presStyleIdx="9" presStyleCnt="10"/>
      <dgm:spPr/>
    </dgm:pt>
    <dgm:pt modelId="{CDC0D6C1-725C-445E-BA81-18490D3DD7F6}" type="pres">
      <dgm:prSet presAssocID="{BE8DA608-C87E-4375-BEA3-46C166FDA018}" presName="horz1" presStyleCnt="0"/>
      <dgm:spPr/>
    </dgm:pt>
    <dgm:pt modelId="{58EF21C0-CFAE-43E7-BCE7-92AB69EA96CC}" type="pres">
      <dgm:prSet presAssocID="{BE8DA608-C87E-4375-BEA3-46C166FDA018}" presName="tx1" presStyleLbl="revTx" presStyleIdx="9" presStyleCnt="10"/>
      <dgm:spPr/>
    </dgm:pt>
    <dgm:pt modelId="{69FB684E-737C-4D96-96A2-4AFF9CEA5889}" type="pres">
      <dgm:prSet presAssocID="{BE8DA608-C87E-4375-BEA3-46C166FDA018}" presName="vert1" presStyleCnt="0"/>
      <dgm:spPr/>
    </dgm:pt>
  </dgm:ptLst>
  <dgm:cxnLst>
    <dgm:cxn modelId="{B0C77903-C04B-479B-B94A-8E9F35F09FA0}" srcId="{A9818246-B9E4-4DD0-851C-F7AD7EB6656C}" destId="{FE2F76AB-AD28-4CD9-A4D3-9CE8D1CB5A3A}" srcOrd="2" destOrd="0" parTransId="{0BAE90B9-D80F-4E21-8BC3-4EF5EC5CABC3}" sibTransId="{405876EC-E4F3-4EEF-89BF-23987501B586}"/>
    <dgm:cxn modelId="{81422E08-61F7-4079-B4D3-94FBF4F5A691}" srcId="{A9818246-B9E4-4DD0-851C-F7AD7EB6656C}" destId="{7CCBCF71-C28C-4AD8-A278-1AC065DC09F2}" srcOrd="7" destOrd="0" parTransId="{B3BE9146-0B92-4F11-A6E8-C6BF84DCE041}" sibTransId="{7924F1CF-4A42-47F3-A7B9-57FB8ACC1ECB}"/>
    <dgm:cxn modelId="{CEA7AD19-A68C-440A-BC41-F3AAC8528BC8}" type="presOf" srcId="{2AB9A003-F9BC-4C69-A808-4C8272A5AA5C}" destId="{CAAA528D-8D92-46AB-93D1-FDDEE78C7FDD}" srcOrd="0" destOrd="0" presId="urn:microsoft.com/office/officeart/2008/layout/LinedList"/>
    <dgm:cxn modelId="{4BBD5C1B-51C6-4104-945E-09DFB905E3ED}" srcId="{A9818246-B9E4-4DD0-851C-F7AD7EB6656C}" destId="{4086C498-EFA0-4780-84BA-B5FC00C7C366}" srcOrd="3" destOrd="0" parTransId="{F2C53E4F-E075-4714-9AC3-039AE7326D5A}" sibTransId="{A40D81BC-B123-4909-9010-058470674ADE}"/>
    <dgm:cxn modelId="{FCA3D639-B013-435E-AA35-6730EE786C5A}" type="presOf" srcId="{6B10389D-BEF7-4E5C-B2B2-34D62C070F97}" destId="{CE6F7591-AA8F-4285-9717-936E955CAD38}" srcOrd="0" destOrd="0" presId="urn:microsoft.com/office/officeart/2008/layout/LinedList"/>
    <dgm:cxn modelId="{1040D766-99A3-4423-9A24-72A31D9B4B43}" type="presOf" srcId="{50369A06-0E67-4FAA-B831-8A1C140D78E3}" destId="{2A177C74-B764-4761-94E3-A6AC41B53587}" srcOrd="0" destOrd="0" presId="urn:microsoft.com/office/officeart/2008/layout/LinedList"/>
    <dgm:cxn modelId="{56BA8B6E-C0C0-4D1B-B272-240ED51A2D60}" type="presOf" srcId="{BE8DA608-C87E-4375-BEA3-46C166FDA018}" destId="{58EF21C0-CFAE-43E7-BCE7-92AB69EA96CC}" srcOrd="0" destOrd="0" presId="urn:microsoft.com/office/officeart/2008/layout/LinedList"/>
    <dgm:cxn modelId="{369FA555-AAD7-4E40-946E-AC90F6658517}" type="presOf" srcId="{59CABF29-C2F2-49B1-A485-BC94E1B16C55}" destId="{6652972A-379D-414D-82AF-36C1F3F9303B}" srcOrd="0" destOrd="0" presId="urn:microsoft.com/office/officeart/2008/layout/LinedList"/>
    <dgm:cxn modelId="{121FB181-27C9-48BC-A03A-5B5275553778}" srcId="{A9818246-B9E4-4DD0-851C-F7AD7EB6656C}" destId="{50369A06-0E67-4FAA-B831-8A1C140D78E3}" srcOrd="6" destOrd="0" parTransId="{7C389BDC-F285-475E-8A00-C37023CC95D8}" sibTransId="{E215F570-A3EB-4B03-B57A-E5271D05803F}"/>
    <dgm:cxn modelId="{1543E3A1-7EC4-4CFD-A5C1-0D004804F990}" srcId="{A9818246-B9E4-4DD0-851C-F7AD7EB6656C}" destId="{BE8DA608-C87E-4375-BEA3-46C166FDA018}" srcOrd="9" destOrd="0" parTransId="{EA04D138-1375-46AA-A850-D498059CFA0D}" sibTransId="{894612A1-427B-467E-9B38-80AF117DE5F5}"/>
    <dgm:cxn modelId="{3D10ADA4-DD47-4845-9705-C8C252043CCE}" srcId="{A9818246-B9E4-4DD0-851C-F7AD7EB6656C}" destId="{59CABF29-C2F2-49B1-A485-BC94E1B16C55}" srcOrd="8" destOrd="0" parTransId="{BC1B2B88-D5B2-4533-8865-5E27CF6FE787}" sibTransId="{E8DF7F61-414B-40F4-A02D-978A898DC8AB}"/>
    <dgm:cxn modelId="{B10CA3AB-4F88-4607-A0C8-2DE4F46267F7}" srcId="{A9818246-B9E4-4DD0-851C-F7AD7EB6656C}" destId="{6B10389D-BEF7-4E5C-B2B2-34D62C070F97}" srcOrd="4" destOrd="0" parTransId="{8BD25F1D-DF7A-4BD8-9A83-129BD00A4E82}" sibTransId="{EAF61071-2A67-4E04-9B5B-C947F6E1A28D}"/>
    <dgm:cxn modelId="{7B23B1B6-37F9-4AF5-B060-DF515117DA76}" type="presOf" srcId="{4086C498-EFA0-4780-84BA-B5FC00C7C366}" destId="{BD4531F1-BCE8-47E6-829F-674B88245FB0}" srcOrd="0" destOrd="0" presId="urn:microsoft.com/office/officeart/2008/layout/LinedList"/>
    <dgm:cxn modelId="{517D84BE-98F0-4FC0-A58E-A81C94B684FA}" type="presOf" srcId="{7CCBCF71-C28C-4AD8-A278-1AC065DC09F2}" destId="{C8AB6A28-0260-42E6-A701-1F7D51EE7297}" srcOrd="0" destOrd="0" presId="urn:microsoft.com/office/officeart/2008/layout/LinedList"/>
    <dgm:cxn modelId="{E1A214C3-FFDC-402C-97C4-D5FBB02DC586}" type="presOf" srcId="{FE2F76AB-AD28-4CD9-A4D3-9CE8D1CB5A3A}" destId="{1003D69D-92F1-4E81-8945-CE750B60FADC}" srcOrd="0" destOrd="0" presId="urn:microsoft.com/office/officeart/2008/layout/LinedList"/>
    <dgm:cxn modelId="{520170C4-5B01-4594-8BCB-6FE769D7C639}" srcId="{A9818246-B9E4-4DD0-851C-F7AD7EB6656C}" destId="{2AB9A003-F9BC-4C69-A808-4C8272A5AA5C}" srcOrd="1" destOrd="0" parTransId="{F248F63A-D950-4446-99A1-C1DEBA49351B}" sibTransId="{EF4133E0-EA60-4187-868E-52D3E2E91BEA}"/>
    <dgm:cxn modelId="{DBD7FAC8-91EE-4A3A-B7B8-4781ABB5B6BF}" type="presOf" srcId="{A9818246-B9E4-4DD0-851C-F7AD7EB6656C}" destId="{3FF10902-26D4-4DF4-9E82-BF7E97FDCC8F}" srcOrd="0" destOrd="0" presId="urn:microsoft.com/office/officeart/2008/layout/LinedList"/>
    <dgm:cxn modelId="{4CF1C6D6-D40D-42FC-8770-383F6146AEC7}" type="presOf" srcId="{79B31D4E-C6F1-41D5-936C-FA72CF612578}" destId="{947AA583-416B-4B5C-9FE7-7E3BCD783A72}" srcOrd="0" destOrd="0" presId="urn:microsoft.com/office/officeart/2008/layout/LinedList"/>
    <dgm:cxn modelId="{719F88D9-B085-44DE-A6B6-48EE5FB86DF6}" srcId="{A9818246-B9E4-4DD0-851C-F7AD7EB6656C}" destId="{79B31D4E-C6F1-41D5-936C-FA72CF612578}" srcOrd="0" destOrd="0" parTransId="{49C92136-0269-4C1A-9F84-63DE3EA33BC7}" sibTransId="{DC675558-3218-4ED6-A676-2FA5B3A2EE87}"/>
    <dgm:cxn modelId="{7FF95EF3-0AF0-40B3-A233-02A7BD35928C}" type="presOf" srcId="{F7F27648-088B-46FB-BB06-74E270A57416}" destId="{FB87BDF9-19DC-491A-96E7-222318526C5A}" srcOrd="0" destOrd="0" presId="urn:microsoft.com/office/officeart/2008/layout/LinedList"/>
    <dgm:cxn modelId="{8CC869F8-E033-4172-9174-1D83AC7C0435}" srcId="{A9818246-B9E4-4DD0-851C-F7AD7EB6656C}" destId="{F7F27648-088B-46FB-BB06-74E270A57416}" srcOrd="5" destOrd="0" parTransId="{5AF79D74-7E5B-43B2-9087-202D32961282}" sibTransId="{351200C6-9EAB-4FC6-AE93-CB36102D3195}"/>
    <dgm:cxn modelId="{9E05EE29-8256-4780-925F-5E6139535964}" type="presParOf" srcId="{3FF10902-26D4-4DF4-9E82-BF7E97FDCC8F}" destId="{FE8F3FC2-2198-4D19-9A6A-708C4E9513C8}" srcOrd="0" destOrd="0" presId="urn:microsoft.com/office/officeart/2008/layout/LinedList"/>
    <dgm:cxn modelId="{88CC499A-079D-4B3B-B6F9-FD1CF8A8F8E4}" type="presParOf" srcId="{3FF10902-26D4-4DF4-9E82-BF7E97FDCC8F}" destId="{C10E872D-4484-430A-BDEE-9EA9ED18E778}" srcOrd="1" destOrd="0" presId="urn:microsoft.com/office/officeart/2008/layout/LinedList"/>
    <dgm:cxn modelId="{ACC640ED-ECBF-4A20-8EBF-723C864D7303}" type="presParOf" srcId="{C10E872D-4484-430A-BDEE-9EA9ED18E778}" destId="{947AA583-416B-4B5C-9FE7-7E3BCD783A72}" srcOrd="0" destOrd="0" presId="urn:microsoft.com/office/officeart/2008/layout/LinedList"/>
    <dgm:cxn modelId="{1FE774F1-3CF0-4B29-BF6F-B878ABB4E4DF}" type="presParOf" srcId="{C10E872D-4484-430A-BDEE-9EA9ED18E778}" destId="{8E5A38F1-1EA9-4B18-9DBD-A194C9F20829}" srcOrd="1" destOrd="0" presId="urn:microsoft.com/office/officeart/2008/layout/LinedList"/>
    <dgm:cxn modelId="{C0329092-75CC-47D7-8985-D16C0EF0E427}" type="presParOf" srcId="{3FF10902-26D4-4DF4-9E82-BF7E97FDCC8F}" destId="{FDC651E4-D823-4B5D-B064-786F78D66046}" srcOrd="2" destOrd="0" presId="urn:microsoft.com/office/officeart/2008/layout/LinedList"/>
    <dgm:cxn modelId="{889692CE-D68B-42FD-9D44-DB81BAF38AD3}" type="presParOf" srcId="{3FF10902-26D4-4DF4-9E82-BF7E97FDCC8F}" destId="{258FE877-CF0E-4CAA-BA03-4ACD48DC9E9E}" srcOrd="3" destOrd="0" presId="urn:microsoft.com/office/officeart/2008/layout/LinedList"/>
    <dgm:cxn modelId="{EE405CC6-45D2-4131-A4D0-BC764794646E}" type="presParOf" srcId="{258FE877-CF0E-4CAA-BA03-4ACD48DC9E9E}" destId="{CAAA528D-8D92-46AB-93D1-FDDEE78C7FDD}" srcOrd="0" destOrd="0" presId="urn:microsoft.com/office/officeart/2008/layout/LinedList"/>
    <dgm:cxn modelId="{A80A8045-583A-470C-A5DC-6B1DEE123870}" type="presParOf" srcId="{258FE877-CF0E-4CAA-BA03-4ACD48DC9E9E}" destId="{55D59671-E7A9-480F-BA35-7F4F2940BEC2}" srcOrd="1" destOrd="0" presId="urn:microsoft.com/office/officeart/2008/layout/LinedList"/>
    <dgm:cxn modelId="{13DB0F92-F76D-4A56-B43B-43D971A9B05E}" type="presParOf" srcId="{3FF10902-26D4-4DF4-9E82-BF7E97FDCC8F}" destId="{BA913775-AFF5-49A3-B67A-187E045A884B}" srcOrd="4" destOrd="0" presId="urn:microsoft.com/office/officeart/2008/layout/LinedList"/>
    <dgm:cxn modelId="{C6ECC31D-2F3E-4A5A-B56E-28DDE5C8B729}" type="presParOf" srcId="{3FF10902-26D4-4DF4-9E82-BF7E97FDCC8F}" destId="{F7A5601B-5F09-4C82-9324-F003FEF52764}" srcOrd="5" destOrd="0" presId="urn:microsoft.com/office/officeart/2008/layout/LinedList"/>
    <dgm:cxn modelId="{009ED5F8-75BB-4470-827F-4DA61A90BCCA}" type="presParOf" srcId="{F7A5601B-5F09-4C82-9324-F003FEF52764}" destId="{1003D69D-92F1-4E81-8945-CE750B60FADC}" srcOrd="0" destOrd="0" presId="urn:microsoft.com/office/officeart/2008/layout/LinedList"/>
    <dgm:cxn modelId="{2E07FA60-88CF-4381-AFA4-9D7524572E1A}" type="presParOf" srcId="{F7A5601B-5F09-4C82-9324-F003FEF52764}" destId="{9ADA90A7-4FE3-41E1-86D5-27B5145CF0F2}" srcOrd="1" destOrd="0" presId="urn:microsoft.com/office/officeart/2008/layout/LinedList"/>
    <dgm:cxn modelId="{1A48DB89-90BF-48DE-A6AD-177059457666}" type="presParOf" srcId="{3FF10902-26D4-4DF4-9E82-BF7E97FDCC8F}" destId="{F656632B-58D1-4901-8974-30EA98F17B19}" srcOrd="6" destOrd="0" presId="urn:microsoft.com/office/officeart/2008/layout/LinedList"/>
    <dgm:cxn modelId="{C599D5F7-EF6F-429E-9F8E-982F95B8B3CD}" type="presParOf" srcId="{3FF10902-26D4-4DF4-9E82-BF7E97FDCC8F}" destId="{08D7EE7F-BF44-44A9-A3D4-F625A8DC6E8E}" srcOrd="7" destOrd="0" presId="urn:microsoft.com/office/officeart/2008/layout/LinedList"/>
    <dgm:cxn modelId="{113EFA5A-9625-4AD0-A31B-E0592BB680D9}" type="presParOf" srcId="{08D7EE7F-BF44-44A9-A3D4-F625A8DC6E8E}" destId="{BD4531F1-BCE8-47E6-829F-674B88245FB0}" srcOrd="0" destOrd="0" presId="urn:microsoft.com/office/officeart/2008/layout/LinedList"/>
    <dgm:cxn modelId="{CABBB09D-AC19-4306-942C-437662BC07A7}" type="presParOf" srcId="{08D7EE7F-BF44-44A9-A3D4-F625A8DC6E8E}" destId="{6C90B44F-0267-488C-ACB4-3566EFDA6D0B}" srcOrd="1" destOrd="0" presId="urn:microsoft.com/office/officeart/2008/layout/LinedList"/>
    <dgm:cxn modelId="{53FDFD62-9B2E-4280-A548-E4321D243B88}" type="presParOf" srcId="{3FF10902-26D4-4DF4-9E82-BF7E97FDCC8F}" destId="{7915F750-3415-4A34-9A1C-98A151E9FDFB}" srcOrd="8" destOrd="0" presId="urn:microsoft.com/office/officeart/2008/layout/LinedList"/>
    <dgm:cxn modelId="{3FC3A93F-8EF1-43B0-BC6D-84A7249F26D3}" type="presParOf" srcId="{3FF10902-26D4-4DF4-9E82-BF7E97FDCC8F}" destId="{A6B808CB-CB20-4D17-9642-461D3EF8AB7F}" srcOrd="9" destOrd="0" presId="urn:microsoft.com/office/officeart/2008/layout/LinedList"/>
    <dgm:cxn modelId="{3164CEEB-1401-49AB-BC5B-1F96A7D9252A}" type="presParOf" srcId="{A6B808CB-CB20-4D17-9642-461D3EF8AB7F}" destId="{CE6F7591-AA8F-4285-9717-936E955CAD38}" srcOrd="0" destOrd="0" presId="urn:microsoft.com/office/officeart/2008/layout/LinedList"/>
    <dgm:cxn modelId="{64B4C5B2-E087-42A8-80F9-66A6EB7FDE48}" type="presParOf" srcId="{A6B808CB-CB20-4D17-9642-461D3EF8AB7F}" destId="{F3643387-6C16-436A-A8BB-FC2F6887FA3D}" srcOrd="1" destOrd="0" presId="urn:microsoft.com/office/officeart/2008/layout/LinedList"/>
    <dgm:cxn modelId="{833BAC4E-ED85-4170-9AE5-1762991ACD20}" type="presParOf" srcId="{3FF10902-26D4-4DF4-9E82-BF7E97FDCC8F}" destId="{AB02BD1B-F179-478B-93BB-B4B8FF0DCA2C}" srcOrd="10" destOrd="0" presId="urn:microsoft.com/office/officeart/2008/layout/LinedList"/>
    <dgm:cxn modelId="{1B049AD3-170E-4475-ACF2-BDDF2B6D2DB9}" type="presParOf" srcId="{3FF10902-26D4-4DF4-9E82-BF7E97FDCC8F}" destId="{6D864AFD-4F57-4F45-83FA-2349C295C332}" srcOrd="11" destOrd="0" presId="urn:microsoft.com/office/officeart/2008/layout/LinedList"/>
    <dgm:cxn modelId="{44824B6C-94E0-4747-9C64-5788A8C5E26F}" type="presParOf" srcId="{6D864AFD-4F57-4F45-83FA-2349C295C332}" destId="{FB87BDF9-19DC-491A-96E7-222318526C5A}" srcOrd="0" destOrd="0" presId="urn:microsoft.com/office/officeart/2008/layout/LinedList"/>
    <dgm:cxn modelId="{E24A4C2B-138C-485E-9DC9-FCAE881B9BC4}" type="presParOf" srcId="{6D864AFD-4F57-4F45-83FA-2349C295C332}" destId="{1E859684-F9DD-40BD-972E-6509FF31B8B0}" srcOrd="1" destOrd="0" presId="urn:microsoft.com/office/officeart/2008/layout/LinedList"/>
    <dgm:cxn modelId="{7F0FA8DE-846E-4B17-93B3-BBFE11DB12DD}" type="presParOf" srcId="{3FF10902-26D4-4DF4-9E82-BF7E97FDCC8F}" destId="{BCBFC1B5-BF0D-469B-966B-EFD954047F09}" srcOrd="12" destOrd="0" presId="urn:microsoft.com/office/officeart/2008/layout/LinedList"/>
    <dgm:cxn modelId="{D8A99250-E46F-4ED5-9FBD-1672299617D9}" type="presParOf" srcId="{3FF10902-26D4-4DF4-9E82-BF7E97FDCC8F}" destId="{1E4A29DF-C82B-41B2-B6C9-6A5D22520CB5}" srcOrd="13" destOrd="0" presId="urn:microsoft.com/office/officeart/2008/layout/LinedList"/>
    <dgm:cxn modelId="{123BE56A-27B6-4535-AACD-16D036244C84}" type="presParOf" srcId="{1E4A29DF-C82B-41B2-B6C9-6A5D22520CB5}" destId="{2A177C74-B764-4761-94E3-A6AC41B53587}" srcOrd="0" destOrd="0" presId="urn:microsoft.com/office/officeart/2008/layout/LinedList"/>
    <dgm:cxn modelId="{3499F6CC-C4FB-4990-8154-19B9DA317118}" type="presParOf" srcId="{1E4A29DF-C82B-41B2-B6C9-6A5D22520CB5}" destId="{3B6018D4-DC36-48F3-9292-9EF7EB850B9E}" srcOrd="1" destOrd="0" presId="urn:microsoft.com/office/officeart/2008/layout/LinedList"/>
    <dgm:cxn modelId="{5780FBE6-AA9C-422B-8D35-B1C6BFF0790C}" type="presParOf" srcId="{3FF10902-26D4-4DF4-9E82-BF7E97FDCC8F}" destId="{7230AD9B-0A93-4479-B805-01B964E73D1A}" srcOrd="14" destOrd="0" presId="urn:microsoft.com/office/officeart/2008/layout/LinedList"/>
    <dgm:cxn modelId="{8A858E8B-4740-40A5-A440-9FBDAB69342E}" type="presParOf" srcId="{3FF10902-26D4-4DF4-9E82-BF7E97FDCC8F}" destId="{F4D5648B-4D68-43E1-A27D-27250DBD5FA8}" srcOrd="15" destOrd="0" presId="urn:microsoft.com/office/officeart/2008/layout/LinedList"/>
    <dgm:cxn modelId="{857458EF-DFF3-440D-8121-E90287109126}" type="presParOf" srcId="{F4D5648B-4D68-43E1-A27D-27250DBD5FA8}" destId="{C8AB6A28-0260-42E6-A701-1F7D51EE7297}" srcOrd="0" destOrd="0" presId="urn:microsoft.com/office/officeart/2008/layout/LinedList"/>
    <dgm:cxn modelId="{E22C4F7E-6A55-46EB-9731-B383E783073E}" type="presParOf" srcId="{F4D5648B-4D68-43E1-A27D-27250DBD5FA8}" destId="{556487F7-38BC-4C00-85EC-FB547441F048}" srcOrd="1" destOrd="0" presId="urn:microsoft.com/office/officeart/2008/layout/LinedList"/>
    <dgm:cxn modelId="{D350E844-91CB-4BD3-BBEC-59320766FF65}" type="presParOf" srcId="{3FF10902-26D4-4DF4-9E82-BF7E97FDCC8F}" destId="{3EDCB2F9-E1E9-46AE-B339-8A80240E58B2}" srcOrd="16" destOrd="0" presId="urn:microsoft.com/office/officeart/2008/layout/LinedList"/>
    <dgm:cxn modelId="{AABA3569-10A3-40B4-A312-274FFB219009}" type="presParOf" srcId="{3FF10902-26D4-4DF4-9E82-BF7E97FDCC8F}" destId="{EAD213FF-DC6C-4B69-BB60-27B4CE0E37E4}" srcOrd="17" destOrd="0" presId="urn:microsoft.com/office/officeart/2008/layout/LinedList"/>
    <dgm:cxn modelId="{8FE0263B-BAE5-4F73-B57B-F88213FF011A}" type="presParOf" srcId="{EAD213FF-DC6C-4B69-BB60-27B4CE0E37E4}" destId="{6652972A-379D-414D-82AF-36C1F3F9303B}" srcOrd="0" destOrd="0" presId="urn:microsoft.com/office/officeart/2008/layout/LinedList"/>
    <dgm:cxn modelId="{EC9683C4-1673-4056-B654-ACA393EF60C0}" type="presParOf" srcId="{EAD213FF-DC6C-4B69-BB60-27B4CE0E37E4}" destId="{757A8E6C-C6A4-448C-A90F-99B068092E30}" srcOrd="1" destOrd="0" presId="urn:microsoft.com/office/officeart/2008/layout/LinedList"/>
    <dgm:cxn modelId="{B4FFAD91-4F0A-4737-88B1-6BD07AD6477A}" type="presParOf" srcId="{3FF10902-26D4-4DF4-9E82-BF7E97FDCC8F}" destId="{DF83874C-2F82-4699-B0E6-902F6D6873DD}" srcOrd="18" destOrd="0" presId="urn:microsoft.com/office/officeart/2008/layout/LinedList"/>
    <dgm:cxn modelId="{9C6149F9-60EB-48D0-8C4A-46210A1247B1}" type="presParOf" srcId="{3FF10902-26D4-4DF4-9E82-BF7E97FDCC8F}" destId="{CDC0D6C1-725C-445E-BA81-18490D3DD7F6}" srcOrd="19" destOrd="0" presId="urn:microsoft.com/office/officeart/2008/layout/LinedList"/>
    <dgm:cxn modelId="{D420BE4C-4FC0-4CA2-BFCD-E5A270CDAE43}" type="presParOf" srcId="{CDC0D6C1-725C-445E-BA81-18490D3DD7F6}" destId="{58EF21C0-CFAE-43E7-BCE7-92AB69EA96CC}" srcOrd="0" destOrd="0" presId="urn:microsoft.com/office/officeart/2008/layout/LinedList"/>
    <dgm:cxn modelId="{C91ED18A-36DF-4FEA-9209-5EF3CCBD0E19}" type="presParOf" srcId="{CDC0D6C1-725C-445E-BA81-18490D3DD7F6}" destId="{69FB684E-737C-4D96-96A2-4AFF9CEA58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C9C7EF-FE6F-427E-BB46-5F36F2CE4F4F}"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1FAB8B98-E6F5-491D-883D-54855BB9FA4B}">
      <dgm:prSet/>
      <dgm:spPr/>
      <dgm:t>
        <a:bodyPr/>
        <a:lstStyle/>
        <a:p>
          <a:r>
            <a:rPr lang="en-US"/>
            <a:t>The functionality of skin plays a vital role in the human body since it is the largest organ which covers the muscles, bones, and other parts of the body.</a:t>
          </a:r>
        </a:p>
      </dgm:t>
    </dgm:pt>
    <dgm:pt modelId="{64DC101B-6705-40D5-94BD-BD49F2882CC1}" type="parTrans" cxnId="{DA147FD8-156E-4923-AD67-D7855C404552}">
      <dgm:prSet/>
      <dgm:spPr/>
      <dgm:t>
        <a:bodyPr/>
        <a:lstStyle/>
        <a:p>
          <a:endParaRPr lang="en-US"/>
        </a:p>
      </dgm:t>
    </dgm:pt>
    <dgm:pt modelId="{50103599-C5E7-433E-997A-3586A7E4222C}" type="sibTrans" cxnId="{DA147FD8-156E-4923-AD67-D7855C404552}">
      <dgm:prSet/>
      <dgm:spPr/>
      <dgm:t>
        <a:bodyPr/>
        <a:lstStyle/>
        <a:p>
          <a:endParaRPr lang="en-US"/>
        </a:p>
      </dgm:t>
    </dgm:pt>
    <dgm:pt modelId="{1642EB23-D610-4BD0-A1F4-738CA1391669}">
      <dgm:prSet/>
      <dgm:spPr/>
      <dgm:t>
        <a:bodyPr/>
        <a:lstStyle/>
        <a:p>
          <a:r>
            <a:rPr lang="en-US"/>
            <a:t>Once the functionality of skin goes wrong it affects the other parts of the body.</a:t>
          </a:r>
        </a:p>
      </dgm:t>
    </dgm:pt>
    <dgm:pt modelId="{E4853A4D-70DC-4351-A4C4-17449B6CF94B}" type="parTrans" cxnId="{12C40EAF-5FC1-4AD7-A831-D5C89E44ABC0}">
      <dgm:prSet/>
      <dgm:spPr/>
      <dgm:t>
        <a:bodyPr/>
        <a:lstStyle/>
        <a:p>
          <a:endParaRPr lang="en-US"/>
        </a:p>
      </dgm:t>
    </dgm:pt>
    <dgm:pt modelId="{C95D624D-3CB9-40E4-9304-016DB585ADB4}" type="sibTrans" cxnId="{12C40EAF-5FC1-4AD7-A831-D5C89E44ABC0}">
      <dgm:prSet/>
      <dgm:spPr/>
      <dgm:t>
        <a:bodyPr/>
        <a:lstStyle/>
        <a:p>
          <a:endParaRPr lang="en-US"/>
        </a:p>
      </dgm:t>
    </dgm:pt>
    <dgm:pt modelId="{D116636A-F732-4612-B7EC-D5B7D2F8E021}">
      <dgm:prSet/>
      <dgm:spPr/>
      <dgm:t>
        <a:bodyPr/>
        <a:lstStyle/>
        <a:p>
          <a:r>
            <a:rPr lang="en-US"/>
            <a:t>Skin is the most sensitive part, therefore when it is explored into sunlight and other environmental pollution tends to occur skin cancer. </a:t>
          </a:r>
        </a:p>
      </dgm:t>
    </dgm:pt>
    <dgm:pt modelId="{2CBB7491-F392-4E5A-B720-96040C40428C}" type="parTrans" cxnId="{4AAAF649-81B3-4A46-A14C-8F015494272B}">
      <dgm:prSet/>
      <dgm:spPr/>
      <dgm:t>
        <a:bodyPr/>
        <a:lstStyle/>
        <a:p>
          <a:endParaRPr lang="en-US"/>
        </a:p>
      </dgm:t>
    </dgm:pt>
    <dgm:pt modelId="{E326FBC8-C107-4F7B-9DF9-D69B1F073FBA}" type="sibTrans" cxnId="{4AAAF649-81B3-4A46-A14C-8F015494272B}">
      <dgm:prSet/>
      <dgm:spPr/>
      <dgm:t>
        <a:bodyPr/>
        <a:lstStyle/>
        <a:p>
          <a:endParaRPr lang="en-US"/>
        </a:p>
      </dgm:t>
    </dgm:pt>
    <dgm:pt modelId="{D608526F-D324-4985-B847-052009248F93}">
      <dgm:prSet/>
      <dgm:spPr/>
      <dgm:t>
        <a:bodyPr/>
        <a:lstStyle/>
        <a:p>
          <a:r>
            <a:rPr lang="en-US"/>
            <a:t>Skin cancer appears to be of two kinds Benign and Melanoma form.</a:t>
          </a:r>
        </a:p>
      </dgm:t>
    </dgm:pt>
    <dgm:pt modelId="{6AE7E7C5-3D60-45DB-B2A9-49CD772C51EB}" type="parTrans" cxnId="{BE3C41D5-0CA3-4521-9389-3B593D51E201}">
      <dgm:prSet/>
      <dgm:spPr/>
      <dgm:t>
        <a:bodyPr/>
        <a:lstStyle/>
        <a:p>
          <a:endParaRPr lang="en-US"/>
        </a:p>
      </dgm:t>
    </dgm:pt>
    <dgm:pt modelId="{5B7C0B4A-41D7-4F77-8CE4-C93FC2957707}" type="sibTrans" cxnId="{BE3C41D5-0CA3-4521-9389-3B593D51E201}">
      <dgm:prSet/>
      <dgm:spPr/>
      <dgm:t>
        <a:bodyPr/>
        <a:lstStyle/>
        <a:p>
          <a:endParaRPr lang="en-US"/>
        </a:p>
      </dgm:t>
    </dgm:pt>
    <dgm:pt modelId="{824E0FC6-EDB7-41D7-AC7B-12A730940630}" type="pres">
      <dgm:prSet presAssocID="{2AC9C7EF-FE6F-427E-BB46-5F36F2CE4F4F}" presName="matrix" presStyleCnt="0">
        <dgm:presLayoutVars>
          <dgm:chMax val="1"/>
          <dgm:dir/>
          <dgm:resizeHandles val="exact"/>
        </dgm:presLayoutVars>
      </dgm:prSet>
      <dgm:spPr/>
    </dgm:pt>
    <dgm:pt modelId="{2D43BA5C-CEC9-48C8-9273-2573602EFB57}" type="pres">
      <dgm:prSet presAssocID="{2AC9C7EF-FE6F-427E-BB46-5F36F2CE4F4F}" presName="diamond" presStyleLbl="bgShp" presStyleIdx="0" presStyleCnt="1"/>
      <dgm:spPr/>
    </dgm:pt>
    <dgm:pt modelId="{F628081C-CC47-4AAA-9569-22DA02670689}" type="pres">
      <dgm:prSet presAssocID="{2AC9C7EF-FE6F-427E-BB46-5F36F2CE4F4F}" presName="quad1" presStyleLbl="node1" presStyleIdx="0" presStyleCnt="4">
        <dgm:presLayoutVars>
          <dgm:chMax val="0"/>
          <dgm:chPref val="0"/>
          <dgm:bulletEnabled val="1"/>
        </dgm:presLayoutVars>
      </dgm:prSet>
      <dgm:spPr/>
    </dgm:pt>
    <dgm:pt modelId="{1641B3F6-114E-4201-8A26-8CD6340FD062}" type="pres">
      <dgm:prSet presAssocID="{2AC9C7EF-FE6F-427E-BB46-5F36F2CE4F4F}" presName="quad2" presStyleLbl="node1" presStyleIdx="1" presStyleCnt="4">
        <dgm:presLayoutVars>
          <dgm:chMax val="0"/>
          <dgm:chPref val="0"/>
          <dgm:bulletEnabled val="1"/>
        </dgm:presLayoutVars>
      </dgm:prSet>
      <dgm:spPr/>
    </dgm:pt>
    <dgm:pt modelId="{9F5AE137-5F91-407E-8F8E-7DF6FE0CDF41}" type="pres">
      <dgm:prSet presAssocID="{2AC9C7EF-FE6F-427E-BB46-5F36F2CE4F4F}" presName="quad3" presStyleLbl="node1" presStyleIdx="2" presStyleCnt="4">
        <dgm:presLayoutVars>
          <dgm:chMax val="0"/>
          <dgm:chPref val="0"/>
          <dgm:bulletEnabled val="1"/>
        </dgm:presLayoutVars>
      </dgm:prSet>
      <dgm:spPr/>
    </dgm:pt>
    <dgm:pt modelId="{C9568F23-7CAE-483B-A059-1814CC0DC5A7}" type="pres">
      <dgm:prSet presAssocID="{2AC9C7EF-FE6F-427E-BB46-5F36F2CE4F4F}" presName="quad4" presStyleLbl="node1" presStyleIdx="3" presStyleCnt="4">
        <dgm:presLayoutVars>
          <dgm:chMax val="0"/>
          <dgm:chPref val="0"/>
          <dgm:bulletEnabled val="1"/>
        </dgm:presLayoutVars>
      </dgm:prSet>
      <dgm:spPr/>
    </dgm:pt>
  </dgm:ptLst>
  <dgm:cxnLst>
    <dgm:cxn modelId="{7F8FE025-B81E-424F-9D2B-CB5FBE5D54F1}" type="presOf" srcId="{1642EB23-D610-4BD0-A1F4-738CA1391669}" destId="{1641B3F6-114E-4201-8A26-8CD6340FD062}" srcOrd="0" destOrd="0" presId="urn:microsoft.com/office/officeart/2005/8/layout/matrix3"/>
    <dgm:cxn modelId="{1A64C738-6A01-4686-8D9E-925F69532CDC}" type="presOf" srcId="{1FAB8B98-E6F5-491D-883D-54855BB9FA4B}" destId="{F628081C-CC47-4AAA-9569-22DA02670689}" srcOrd="0" destOrd="0" presId="urn:microsoft.com/office/officeart/2005/8/layout/matrix3"/>
    <dgm:cxn modelId="{4AAAF649-81B3-4A46-A14C-8F015494272B}" srcId="{2AC9C7EF-FE6F-427E-BB46-5F36F2CE4F4F}" destId="{D116636A-F732-4612-B7EC-D5B7D2F8E021}" srcOrd="2" destOrd="0" parTransId="{2CBB7491-F392-4E5A-B720-96040C40428C}" sibTransId="{E326FBC8-C107-4F7B-9DF9-D69B1F073FBA}"/>
    <dgm:cxn modelId="{AEA71977-5BCC-4269-A733-915185A953E8}" type="presOf" srcId="{D116636A-F732-4612-B7EC-D5B7D2F8E021}" destId="{9F5AE137-5F91-407E-8F8E-7DF6FE0CDF41}" srcOrd="0" destOrd="0" presId="urn:microsoft.com/office/officeart/2005/8/layout/matrix3"/>
    <dgm:cxn modelId="{11FF3883-E9D5-4FAF-BD8A-BA446DD9F821}" type="presOf" srcId="{D608526F-D324-4985-B847-052009248F93}" destId="{C9568F23-7CAE-483B-A059-1814CC0DC5A7}" srcOrd="0" destOrd="0" presId="urn:microsoft.com/office/officeart/2005/8/layout/matrix3"/>
    <dgm:cxn modelId="{12C40EAF-5FC1-4AD7-A831-D5C89E44ABC0}" srcId="{2AC9C7EF-FE6F-427E-BB46-5F36F2CE4F4F}" destId="{1642EB23-D610-4BD0-A1F4-738CA1391669}" srcOrd="1" destOrd="0" parTransId="{E4853A4D-70DC-4351-A4C4-17449B6CF94B}" sibTransId="{C95D624D-3CB9-40E4-9304-016DB585ADB4}"/>
    <dgm:cxn modelId="{BE3C41D5-0CA3-4521-9389-3B593D51E201}" srcId="{2AC9C7EF-FE6F-427E-BB46-5F36F2CE4F4F}" destId="{D608526F-D324-4985-B847-052009248F93}" srcOrd="3" destOrd="0" parTransId="{6AE7E7C5-3D60-45DB-B2A9-49CD772C51EB}" sibTransId="{5B7C0B4A-41D7-4F77-8CE4-C93FC2957707}"/>
    <dgm:cxn modelId="{DA147FD8-156E-4923-AD67-D7855C404552}" srcId="{2AC9C7EF-FE6F-427E-BB46-5F36F2CE4F4F}" destId="{1FAB8B98-E6F5-491D-883D-54855BB9FA4B}" srcOrd="0" destOrd="0" parTransId="{64DC101B-6705-40D5-94BD-BD49F2882CC1}" sibTransId="{50103599-C5E7-433E-997A-3586A7E4222C}"/>
    <dgm:cxn modelId="{A628D6E7-1E4F-4BF1-BDBD-580C6E679B7B}" type="presOf" srcId="{2AC9C7EF-FE6F-427E-BB46-5F36F2CE4F4F}" destId="{824E0FC6-EDB7-41D7-AC7B-12A730940630}" srcOrd="0" destOrd="0" presId="urn:microsoft.com/office/officeart/2005/8/layout/matrix3"/>
    <dgm:cxn modelId="{53596174-A5B0-47F7-B271-E828F25E188C}" type="presParOf" srcId="{824E0FC6-EDB7-41D7-AC7B-12A730940630}" destId="{2D43BA5C-CEC9-48C8-9273-2573602EFB57}" srcOrd="0" destOrd="0" presId="urn:microsoft.com/office/officeart/2005/8/layout/matrix3"/>
    <dgm:cxn modelId="{B33EA432-8137-4A21-AE85-8D744D3A25F9}" type="presParOf" srcId="{824E0FC6-EDB7-41D7-AC7B-12A730940630}" destId="{F628081C-CC47-4AAA-9569-22DA02670689}" srcOrd="1" destOrd="0" presId="urn:microsoft.com/office/officeart/2005/8/layout/matrix3"/>
    <dgm:cxn modelId="{909EEAC7-A6F9-4182-898A-7636149375C0}" type="presParOf" srcId="{824E0FC6-EDB7-41D7-AC7B-12A730940630}" destId="{1641B3F6-114E-4201-8A26-8CD6340FD062}" srcOrd="2" destOrd="0" presId="urn:microsoft.com/office/officeart/2005/8/layout/matrix3"/>
    <dgm:cxn modelId="{C32D2099-2FC6-4066-8F5A-1364BD55B37D}" type="presParOf" srcId="{824E0FC6-EDB7-41D7-AC7B-12A730940630}" destId="{9F5AE137-5F91-407E-8F8E-7DF6FE0CDF41}" srcOrd="3" destOrd="0" presId="urn:microsoft.com/office/officeart/2005/8/layout/matrix3"/>
    <dgm:cxn modelId="{C885AE32-62E6-4E90-8844-D471A744289F}" type="presParOf" srcId="{824E0FC6-EDB7-41D7-AC7B-12A730940630}" destId="{C9568F23-7CAE-483B-A059-1814CC0DC5A7}"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696DBE-4594-4B51-A06B-9250EE75744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D7A5A50-5355-453C-8F60-CAB23CDC8445}">
      <dgm:prSet/>
      <dgm:spPr/>
      <dgm:t>
        <a:bodyPr/>
        <a:lstStyle/>
        <a:p>
          <a:r>
            <a:rPr lang="en-US"/>
            <a:t>UNIT TESTING</a:t>
          </a:r>
        </a:p>
      </dgm:t>
    </dgm:pt>
    <dgm:pt modelId="{EE1F1F1F-1E00-4FF4-945D-1B485DE4F3D7}" type="parTrans" cxnId="{0FCEC2F1-A451-4735-8581-9EDA199ED218}">
      <dgm:prSet/>
      <dgm:spPr/>
      <dgm:t>
        <a:bodyPr/>
        <a:lstStyle/>
        <a:p>
          <a:endParaRPr lang="en-US"/>
        </a:p>
      </dgm:t>
    </dgm:pt>
    <dgm:pt modelId="{1B2D847F-B438-43A3-9283-77CB01282AA2}" type="sibTrans" cxnId="{0FCEC2F1-A451-4735-8581-9EDA199ED218}">
      <dgm:prSet/>
      <dgm:spPr/>
      <dgm:t>
        <a:bodyPr/>
        <a:lstStyle/>
        <a:p>
          <a:endParaRPr lang="en-US"/>
        </a:p>
      </dgm:t>
    </dgm:pt>
    <dgm:pt modelId="{F100A987-6DFA-4978-809F-46F45B503785}">
      <dgm:prSet/>
      <dgm:spPr/>
      <dgm:t>
        <a:bodyPr/>
        <a:lstStyle/>
        <a:p>
          <a:r>
            <a:rPr lang="en-US"/>
            <a:t>INTEGRATION TESTING </a:t>
          </a:r>
        </a:p>
      </dgm:t>
    </dgm:pt>
    <dgm:pt modelId="{CB143CAD-2F93-4DD1-B9F6-CDDA657FC2C1}" type="parTrans" cxnId="{1FD2AA9C-ED88-467B-9EE7-F4F82A044B87}">
      <dgm:prSet/>
      <dgm:spPr/>
      <dgm:t>
        <a:bodyPr/>
        <a:lstStyle/>
        <a:p>
          <a:endParaRPr lang="en-US"/>
        </a:p>
      </dgm:t>
    </dgm:pt>
    <dgm:pt modelId="{848F0837-BC13-4121-BE59-75E93A67829F}" type="sibTrans" cxnId="{1FD2AA9C-ED88-467B-9EE7-F4F82A044B87}">
      <dgm:prSet/>
      <dgm:spPr/>
      <dgm:t>
        <a:bodyPr/>
        <a:lstStyle/>
        <a:p>
          <a:endParaRPr lang="en-US"/>
        </a:p>
      </dgm:t>
    </dgm:pt>
    <dgm:pt modelId="{63E23E3F-C22E-4548-8249-71A8E82A4DEE}">
      <dgm:prSet/>
      <dgm:spPr/>
      <dgm:t>
        <a:bodyPr/>
        <a:lstStyle/>
        <a:p>
          <a:r>
            <a:rPr lang="en-US"/>
            <a:t>FUNCTIONAL TESTING</a:t>
          </a:r>
        </a:p>
      </dgm:t>
    </dgm:pt>
    <dgm:pt modelId="{BC622891-69B3-4F2B-9DE8-CD044BE70A5A}" type="parTrans" cxnId="{EB050E54-243F-419B-899A-A897E11763FF}">
      <dgm:prSet/>
      <dgm:spPr/>
      <dgm:t>
        <a:bodyPr/>
        <a:lstStyle/>
        <a:p>
          <a:endParaRPr lang="en-US"/>
        </a:p>
      </dgm:t>
    </dgm:pt>
    <dgm:pt modelId="{847C48F3-B950-44BF-A3F6-1ACB7A2C24BB}" type="sibTrans" cxnId="{EB050E54-243F-419B-899A-A897E11763FF}">
      <dgm:prSet/>
      <dgm:spPr/>
      <dgm:t>
        <a:bodyPr/>
        <a:lstStyle/>
        <a:p>
          <a:endParaRPr lang="en-US"/>
        </a:p>
      </dgm:t>
    </dgm:pt>
    <dgm:pt modelId="{718EBA94-6FE7-449A-96B5-EABDD6EC7F5B}">
      <dgm:prSet/>
      <dgm:spPr/>
      <dgm:t>
        <a:bodyPr/>
        <a:lstStyle/>
        <a:p>
          <a:r>
            <a:rPr lang="en-US"/>
            <a:t>SYSTEM TESTING</a:t>
          </a:r>
        </a:p>
      </dgm:t>
    </dgm:pt>
    <dgm:pt modelId="{52AE8DF0-F8CD-4B9D-83AB-DF5469DAC4A4}" type="parTrans" cxnId="{CF6ABC80-8D3E-4E67-8E25-C20E8587A974}">
      <dgm:prSet/>
      <dgm:spPr/>
      <dgm:t>
        <a:bodyPr/>
        <a:lstStyle/>
        <a:p>
          <a:endParaRPr lang="en-US"/>
        </a:p>
      </dgm:t>
    </dgm:pt>
    <dgm:pt modelId="{11FB4FA8-71DE-4642-B62A-6B70D12A7053}" type="sibTrans" cxnId="{CF6ABC80-8D3E-4E67-8E25-C20E8587A974}">
      <dgm:prSet/>
      <dgm:spPr/>
      <dgm:t>
        <a:bodyPr/>
        <a:lstStyle/>
        <a:p>
          <a:endParaRPr lang="en-US"/>
        </a:p>
      </dgm:t>
    </dgm:pt>
    <dgm:pt modelId="{FF7C54D4-369B-43C4-B91C-5709E96EB4E4}">
      <dgm:prSet/>
      <dgm:spPr/>
      <dgm:t>
        <a:bodyPr/>
        <a:lstStyle/>
        <a:p>
          <a:r>
            <a:rPr lang="en-US"/>
            <a:t>WHITE BOX TESTING</a:t>
          </a:r>
        </a:p>
      </dgm:t>
    </dgm:pt>
    <dgm:pt modelId="{19EF47F6-B977-4D27-A711-09BF41DEEB8D}" type="parTrans" cxnId="{AEEF2B5B-E676-424D-8CF0-6452F24C50A2}">
      <dgm:prSet/>
      <dgm:spPr/>
      <dgm:t>
        <a:bodyPr/>
        <a:lstStyle/>
        <a:p>
          <a:endParaRPr lang="en-US"/>
        </a:p>
      </dgm:t>
    </dgm:pt>
    <dgm:pt modelId="{1A38D0C9-E76F-428A-8499-EF7682855AE6}" type="sibTrans" cxnId="{AEEF2B5B-E676-424D-8CF0-6452F24C50A2}">
      <dgm:prSet/>
      <dgm:spPr/>
      <dgm:t>
        <a:bodyPr/>
        <a:lstStyle/>
        <a:p>
          <a:endParaRPr lang="en-US"/>
        </a:p>
      </dgm:t>
    </dgm:pt>
    <dgm:pt modelId="{EB78723E-C4FD-4646-B216-B41B0D4CBE9F}">
      <dgm:prSet/>
      <dgm:spPr/>
      <dgm:t>
        <a:bodyPr/>
        <a:lstStyle/>
        <a:p>
          <a:r>
            <a:rPr lang="en-US"/>
            <a:t>BLACK BOX TESTING</a:t>
          </a:r>
        </a:p>
      </dgm:t>
    </dgm:pt>
    <dgm:pt modelId="{A0E2E2B1-624D-4FEC-98C5-2D62F998158F}" type="parTrans" cxnId="{4CFAFECB-4646-4160-8ED1-953B8047CFD2}">
      <dgm:prSet/>
      <dgm:spPr/>
      <dgm:t>
        <a:bodyPr/>
        <a:lstStyle/>
        <a:p>
          <a:endParaRPr lang="en-US"/>
        </a:p>
      </dgm:t>
    </dgm:pt>
    <dgm:pt modelId="{AE7C7DF6-CA85-4EBA-A755-887CF15AD954}" type="sibTrans" cxnId="{4CFAFECB-4646-4160-8ED1-953B8047CFD2}">
      <dgm:prSet/>
      <dgm:spPr/>
      <dgm:t>
        <a:bodyPr/>
        <a:lstStyle/>
        <a:p>
          <a:endParaRPr lang="en-US"/>
        </a:p>
      </dgm:t>
    </dgm:pt>
    <dgm:pt modelId="{27342646-BC6D-41C6-BEF2-D71AF53C530A}" type="pres">
      <dgm:prSet presAssocID="{6E696DBE-4594-4B51-A06B-9250EE757447}" presName="diagram" presStyleCnt="0">
        <dgm:presLayoutVars>
          <dgm:dir/>
          <dgm:resizeHandles val="exact"/>
        </dgm:presLayoutVars>
      </dgm:prSet>
      <dgm:spPr/>
    </dgm:pt>
    <dgm:pt modelId="{1BEEB013-B4BB-45D0-BA84-1C010C73D681}" type="pres">
      <dgm:prSet presAssocID="{AD7A5A50-5355-453C-8F60-CAB23CDC8445}" presName="node" presStyleLbl="node1" presStyleIdx="0" presStyleCnt="6">
        <dgm:presLayoutVars>
          <dgm:bulletEnabled val="1"/>
        </dgm:presLayoutVars>
      </dgm:prSet>
      <dgm:spPr/>
    </dgm:pt>
    <dgm:pt modelId="{5E88DF4D-FEC6-48D4-B0C3-B7DA00FC1CCD}" type="pres">
      <dgm:prSet presAssocID="{1B2D847F-B438-43A3-9283-77CB01282AA2}" presName="sibTrans" presStyleCnt="0"/>
      <dgm:spPr/>
    </dgm:pt>
    <dgm:pt modelId="{A1D84E25-8004-49C2-A071-8529A8B782DC}" type="pres">
      <dgm:prSet presAssocID="{F100A987-6DFA-4978-809F-46F45B503785}" presName="node" presStyleLbl="node1" presStyleIdx="1" presStyleCnt="6">
        <dgm:presLayoutVars>
          <dgm:bulletEnabled val="1"/>
        </dgm:presLayoutVars>
      </dgm:prSet>
      <dgm:spPr/>
    </dgm:pt>
    <dgm:pt modelId="{F960FBB8-4156-49C9-9CAE-10EAB808BF34}" type="pres">
      <dgm:prSet presAssocID="{848F0837-BC13-4121-BE59-75E93A67829F}" presName="sibTrans" presStyleCnt="0"/>
      <dgm:spPr/>
    </dgm:pt>
    <dgm:pt modelId="{D7E7DD6B-9C22-45DB-9443-58FB612C14FC}" type="pres">
      <dgm:prSet presAssocID="{63E23E3F-C22E-4548-8249-71A8E82A4DEE}" presName="node" presStyleLbl="node1" presStyleIdx="2" presStyleCnt="6">
        <dgm:presLayoutVars>
          <dgm:bulletEnabled val="1"/>
        </dgm:presLayoutVars>
      </dgm:prSet>
      <dgm:spPr/>
    </dgm:pt>
    <dgm:pt modelId="{A4CFD35C-153C-4691-A9D2-D5174BE64B6F}" type="pres">
      <dgm:prSet presAssocID="{847C48F3-B950-44BF-A3F6-1ACB7A2C24BB}" presName="sibTrans" presStyleCnt="0"/>
      <dgm:spPr/>
    </dgm:pt>
    <dgm:pt modelId="{68546D72-2CE6-4906-A499-8AD7C91A1EF8}" type="pres">
      <dgm:prSet presAssocID="{718EBA94-6FE7-449A-96B5-EABDD6EC7F5B}" presName="node" presStyleLbl="node1" presStyleIdx="3" presStyleCnt="6">
        <dgm:presLayoutVars>
          <dgm:bulletEnabled val="1"/>
        </dgm:presLayoutVars>
      </dgm:prSet>
      <dgm:spPr/>
    </dgm:pt>
    <dgm:pt modelId="{E7F01A44-12CC-4FDF-9A5F-22B5F14F752F}" type="pres">
      <dgm:prSet presAssocID="{11FB4FA8-71DE-4642-B62A-6B70D12A7053}" presName="sibTrans" presStyleCnt="0"/>
      <dgm:spPr/>
    </dgm:pt>
    <dgm:pt modelId="{F37B5BCF-29D9-4F1A-BED9-DE96D8F5F3DC}" type="pres">
      <dgm:prSet presAssocID="{FF7C54D4-369B-43C4-B91C-5709E96EB4E4}" presName="node" presStyleLbl="node1" presStyleIdx="4" presStyleCnt="6">
        <dgm:presLayoutVars>
          <dgm:bulletEnabled val="1"/>
        </dgm:presLayoutVars>
      </dgm:prSet>
      <dgm:spPr/>
    </dgm:pt>
    <dgm:pt modelId="{DC5C3A2C-68B5-4097-95A5-6C56AED96041}" type="pres">
      <dgm:prSet presAssocID="{1A38D0C9-E76F-428A-8499-EF7682855AE6}" presName="sibTrans" presStyleCnt="0"/>
      <dgm:spPr/>
    </dgm:pt>
    <dgm:pt modelId="{3F187667-CF70-441F-BFCF-360CABA75891}" type="pres">
      <dgm:prSet presAssocID="{EB78723E-C4FD-4646-B216-B41B0D4CBE9F}" presName="node" presStyleLbl="node1" presStyleIdx="5" presStyleCnt="6">
        <dgm:presLayoutVars>
          <dgm:bulletEnabled val="1"/>
        </dgm:presLayoutVars>
      </dgm:prSet>
      <dgm:spPr/>
    </dgm:pt>
  </dgm:ptLst>
  <dgm:cxnLst>
    <dgm:cxn modelId="{6F20F01D-BC6A-4864-8BFC-F45A7E4A7298}" type="presOf" srcId="{AD7A5A50-5355-453C-8F60-CAB23CDC8445}" destId="{1BEEB013-B4BB-45D0-BA84-1C010C73D681}" srcOrd="0" destOrd="0" presId="urn:microsoft.com/office/officeart/2005/8/layout/default"/>
    <dgm:cxn modelId="{AEEF2B5B-E676-424D-8CF0-6452F24C50A2}" srcId="{6E696DBE-4594-4B51-A06B-9250EE757447}" destId="{FF7C54D4-369B-43C4-B91C-5709E96EB4E4}" srcOrd="4" destOrd="0" parTransId="{19EF47F6-B977-4D27-A711-09BF41DEEB8D}" sibTransId="{1A38D0C9-E76F-428A-8499-EF7682855AE6}"/>
    <dgm:cxn modelId="{EB050E54-243F-419B-899A-A897E11763FF}" srcId="{6E696DBE-4594-4B51-A06B-9250EE757447}" destId="{63E23E3F-C22E-4548-8249-71A8E82A4DEE}" srcOrd="2" destOrd="0" parTransId="{BC622891-69B3-4F2B-9DE8-CD044BE70A5A}" sibTransId="{847C48F3-B950-44BF-A3F6-1ACB7A2C24BB}"/>
    <dgm:cxn modelId="{C16F5B58-2359-473C-A4A2-B6BD7536E329}" type="presOf" srcId="{63E23E3F-C22E-4548-8249-71A8E82A4DEE}" destId="{D7E7DD6B-9C22-45DB-9443-58FB612C14FC}" srcOrd="0" destOrd="0" presId="urn:microsoft.com/office/officeart/2005/8/layout/default"/>
    <dgm:cxn modelId="{C0783D7B-3423-45DE-A015-EC597AABF556}" type="presOf" srcId="{EB78723E-C4FD-4646-B216-B41B0D4CBE9F}" destId="{3F187667-CF70-441F-BFCF-360CABA75891}" srcOrd="0" destOrd="0" presId="urn:microsoft.com/office/officeart/2005/8/layout/default"/>
    <dgm:cxn modelId="{CF6ABC80-8D3E-4E67-8E25-C20E8587A974}" srcId="{6E696DBE-4594-4B51-A06B-9250EE757447}" destId="{718EBA94-6FE7-449A-96B5-EABDD6EC7F5B}" srcOrd="3" destOrd="0" parTransId="{52AE8DF0-F8CD-4B9D-83AB-DF5469DAC4A4}" sibTransId="{11FB4FA8-71DE-4642-B62A-6B70D12A7053}"/>
    <dgm:cxn modelId="{1FD2AA9C-ED88-467B-9EE7-F4F82A044B87}" srcId="{6E696DBE-4594-4B51-A06B-9250EE757447}" destId="{F100A987-6DFA-4978-809F-46F45B503785}" srcOrd="1" destOrd="0" parTransId="{CB143CAD-2F93-4DD1-B9F6-CDDA657FC2C1}" sibTransId="{848F0837-BC13-4121-BE59-75E93A67829F}"/>
    <dgm:cxn modelId="{84A12CA8-4FC8-4D27-B563-B7D05FBC578E}" type="presOf" srcId="{718EBA94-6FE7-449A-96B5-EABDD6EC7F5B}" destId="{68546D72-2CE6-4906-A499-8AD7C91A1EF8}" srcOrd="0" destOrd="0" presId="urn:microsoft.com/office/officeart/2005/8/layout/default"/>
    <dgm:cxn modelId="{24E99EC0-A3BA-4EFE-A47C-6B13120D917C}" type="presOf" srcId="{FF7C54D4-369B-43C4-B91C-5709E96EB4E4}" destId="{F37B5BCF-29D9-4F1A-BED9-DE96D8F5F3DC}" srcOrd="0" destOrd="0" presId="urn:microsoft.com/office/officeart/2005/8/layout/default"/>
    <dgm:cxn modelId="{4CFAFECB-4646-4160-8ED1-953B8047CFD2}" srcId="{6E696DBE-4594-4B51-A06B-9250EE757447}" destId="{EB78723E-C4FD-4646-B216-B41B0D4CBE9F}" srcOrd="5" destOrd="0" parTransId="{A0E2E2B1-624D-4FEC-98C5-2D62F998158F}" sibTransId="{AE7C7DF6-CA85-4EBA-A755-887CF15AD954}"/>
    <dgm:cxn modelId="{22F6D9D2-2FA9-4893-A082-2ADF622E5964}" type="presOf" srcId="{6E696DBE-4594-4B51-A06B-9250EE757447}" destId="{27342646-BC6D-41C6-BEF2-D71AF53C530A}" srcOrd="0" destOrd="0" presId="urn:microsoft.com/office/officeart/2005/8/layout/default"/>
    <dgm:cxn modelId="{45E704ED-14AC-4EE9-841D-80B1BFE1B627}" type="presOf" srcId="{F100A987-6DFA-4978-809F-46F45B503785}" destId="{A1D84E25-8004-49C2-A071-8529A8B782DC}" srcOrd="0" destOrd="0" presId="urn:microsoft.com/office/officeart/2005/8/layout/default"/>
    <dgm:cxn modelId="{0FCEC2F1-A451-4735-8581-9EDA199ED218}" srcId="{6E696DBE-4594-4B51-A06B-9250EE757447}" destId="{AD7A5A50-5355-453C-8F60-CAB23CDC8445}" srcOrd="0" destOrd="0" parTransId="{EE1F1F1F-1E00-4FF4-945D-1B485DE4F3D7}" sibTransId="{1B2D847F-B438-43A3-9283-77CB01282AA2}"/>
    <dgm:cxn modelId="{DB3CB049-A226-45FB-A8D9-42093B005AF6}" type="presParOf" srcId="{27342646-BC6D-41C6-BEF2-D71AF53C530A}" destId="{1BEEB013-B4BB-45D0-BA84-1C010C73D681}" srcOrd="0" destOrd="0" presId="urn:microsoft.com/office/officeart/2005/8/layout/default"/>
    <dgm:cxn modelId="{8561F427-B3BD-4D86-8411-5E244CC1ECF7}" type="presParOf" srcId="{27342646-BC6D-41C6-BEF2-D71AF53C530A}" destId="{5E88DF4D-FEC6-48D4-B0C3-B7DA00FC1CCD}" srcOrd="1" destOrd="0" presId="urn:microsoft.com/office/officeart/2005/8/layout/default"/>
    <dgm:cxn modelId="{516E84DC-828B-4F48-BBE6-22563E4230EC}" type="presParOf" srcId="{27342646-BC6D-41C6-BEF2-D71AF53C530A}" destId="{A1D84E25-8004-49C2-A071-8529A8B782DC}" srcOrd="2" destOrd="0" presId="urn:microsoft.com/office/officeart/2005/8/layout/default"/>
    <dgm:cxn modelId="{4264362B-4E5B-4075-B689-ABB17EB59CFE}" type="presParOf" srcId="{27342646-BC6D-41C6-BEF2-D71AF53C530A}" destId="{F960FBB8-4156-49C9-9CAE-10EAB808BF34}" srcOrd="3" destOrd="0" presId="urn:microsoft.com/office/officeart/2005/8/layout/default"/>
    <dgm:cxn modelId="{80739313-9A28-4396-AF27-30048C18C04A}" type="presParOf" srcId="{27342646-BC6D-41C6-BEF2-D71AF53C530A}" destId="{D7E7DD6B-9C22-45DB-9443-58FB612C14FC}" srcOrd="4" destOrd="0" presId="urn:microsoft.com/office/officeart/2005/8/layout/default"/>
    <dgm:cxn modelId="{593C17AF-F10F-41D2-8005-16111A49A3A8}" type="presParOf" srcId="{27342646-BC6D-41C6-BEF2-D71AF53C530A}" destId="{A4CFD35C-153C-4691-A9D2-D5174BE64B6F}" srcOrd="5" destOrd="0" presId="urn:microsoft.com/office/officeart/2005/8/layout/default"/>
    <dgm:cxn modelId="{2609CDA7-458C-42C3-A7CA-2BFF823C9946}" type="presParOf" srcId="{27342646-BC6D-41C6-BEF2-D71AF53C530A}" destId="{68546D72-2CE6-4906-A499-8AD7C91A1EF8}" srcOrd="6" destOrd="0" presId="urn:microsoft.com/office/officeart/2005/8/layout/default"/>
    <dgm:cxn modelId="{47314E58-02C0-437C-9358-361595DA15D9}" type="presParOf" srcId="{27342646-BC6D-41C6-BEF2-D71AF53C530A}" destId="{E7F01A44-12CC-4FDF-9A5F-22B5F14F752F}" srcOrd="7" destOrd="0" presId="urn:microsoft.com/office/officeart/2005/8/layout/default"/>
    <dgm:cxn modelId="{A56A92C9-6968-4D6B-B57C-22A4C2BBE36C}" type="presParOf" srcId="{27342646-BC6D-41C6-BEF2-D71AF53C530A}" destId="{F37B5BCF-29D9-4F1A-BED9-DE96D8F5F3DC}" srcOrd="8" destOrd="0" presId="urn:microsoft.com/office/officeart/2005/8/layout/default"/>
    <dgm:cxn modelId="{9A75341C-EC97-423B-8E44-F80082D1D44A}" type="presParOf" srcId="{27342646-BC6D-41C6-BEF2-D71AF53C530A}" destId="{DC5C3A2C-68B5-4097-95A5-6C56AED96041}" srcOrd="9" destOrd="0" presId="urn:microsoft.com/office/officeart/2005/8/layout/default"/>
    <dgm:cxn modelId="{43736AF8-566E-4E56-AA59-6ADDCA5788B3}" type="presParOf" srcId="{27342646-BC6D-41C6-BEF2-D71AF53C530A}" destId="{3F187667-CF70-441F-BFCF-360CABA7589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754787-83E7-426B-BEB9-A06C90A1D96F}">
      <dsp:nvSpPr>
        <dsp:cNvPr id="0" name=""/>
        <dsp:cNvSpPr/>
      </dsp:nvSpPr>
      <dsp:spPr>
        <a:xfrm>
          <a:off x="0" y="652"/>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32741E-386B-49D9-94D2-87D3F814EE99}">
      <dsp:nvSpPr>
        <dsp:cNvPr id="0" name=""/>
        <dsp:cNvSpPr/>
      </dsp:nvSpPr>
      <dsp:spPr>
        <a:xfrm>
          <a:off x="0" y="652"/>
          <a:ext cx="10515600" cy="763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t>Guided By :</a:t>
          </a:r>
          <a:endParaRPr lang="en-US" sz="3500" kern="1200" dirty="0"/>
        </a:p>
      </dsp:txBody>
      <dsp:txXfrm>
        <a:off x="0" y="652"/>
        <a:ext cx="10515600" cy="763649"/>
      </dsp:txXfrm>
    </dsp:sp>
    <dsp:sp modelId="{B9E3875A-C8BD-4264-A694-DB3EA60582D9}">
      <dsp:nvSpPr>
        <dsp:cNvPr id="0" name=""/>
        <dsp:cNvSpPr/>
      </dsp:nvSpPr>
      <dsp:spPr>
        <a:xfrm>
          <a:off x="0" y="764302"/>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444D1B-9184-4172-AEB7-C17D990B2FA7}">
      <dsp:nvSpPr>
        <dsp:cNvPr id="0" name=""/>
        <dsp:cNvSpPr/>
      </dsp:nvSpPr>
      <dsp:spPr>
        <a:xfrm>
          <a:off x="0" y="764302"/>
          <a:ext cx="10515600" cy="763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rtl="0">
            <a:lnSpc>
              <a:spcPct val="90000"/>
            </a:lnSpc>
            <a:spcBef>
              <a:spcPct val="0"/>
            </a:spcBef>
            <a:spcAft>
              <a:spcPct val="35000"/>
            </a:spcAft>
            <a:buNone/>
          </a:pPr>
          <a:r>
            <a:rPr lang="en-US" sz="3500" b="1" kern="1200" dirty="0">
              <a:solidFill>
                <a:srgbClr val="FF0000"/>
              </a:solidFill>
              <a:latin typeface="Bookman Old Style"/>
            </a:rPr>
            <a:t>                   S.SARITHA</a:t>
          </a:r>
          <a:r>
            <a:rPr lang="en-US" sz="3500" kern="1200" dirty="0">
              <a:solidFill>
                <a:srgbClr val="FF0000"/>
              </a:solidFill>
              <a:latin typeface="Bookman Old Style"/>
            </a:rPr>
            <a:t> </a:t>
          </a:r>
          <a:r>
            <a:rPr lang="en-US" sz="3500" kern="1200" baseline="-25000" dirty="0" err="1">
              <a:solidFill>
                <a:srgbClr val="FF0000"/>
              </a:solidFill>
              <a:latin typeface="Bookman Old Style"/>
            </a:rPr>
            <a:t>M.Tech</a:t>
          </a:r>
          <a:r>
            <a:rPr lang="en-US" sz="3500" kern="1200" baseline="-25000" dirty="0">
              <a:solidFill>
                <a:srgbClr val="FF0000"/>
              </a:solidFill>
              <a:latin typeface="Bookman Old Style"/>
            </a:rPr>
            <a:t> (</a:t>
          </a:r>
          <a:r>
            <a:rPr lang="en-US" sz="3500" kern="1200" baseline="-25000" dirty="0" err="1">
              <a:solidFill>
                <a:srgbClr val="FF0000"/>
              </a:solidFill>
              <a:latin typeface="Bookman Old Style"/>
            </a:rPr>
            <a:t>ph.d</a:t>
          </a:r>
          <a:r>
            <a:rPr lang="en-US" sz="3500" kern="1200" baseline="-25000" dirty="0">
              <a:solidFill>
                <a:srgbClr val="FF0000"/>
              </a:solidFill>
              <a:latin typeface="Bookman Old Style"/>
            </a:rPr>
            <a:t>)</a:t>
          </a:r>
        </a:p>
      </dsp:txBody>
      <dsp:txXfrm>
        <a:off x="0" y="764302"/>
        <a:ext cx="10515600" cy="763649"/>
      </dsp:txXfrm>
    </dsp:sp>
    <dsp:sp modelId="{56A20228-A222-4C60-BACB-C48646605215}">
      <dsp:nvSpPr>
        <dsp:cNvPr id="0" name=""/>
        <dsp:cNvSpPr/>
      </dsp:nvSpPr>
      <dsp:spPr>
        <a:xfrm>
          <a:off x="0" y="1527952"/>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BCF5A1-8C72-4E30-9B9F-533FFE0A0A36}">
      <dsp:nvSpPr>
        <dsp:cNvPr id="0" name=""/>
        <dsp:cNvSpPr/>
      </dsp:nvSpPr>
      <dsp:spPr>
        <a:xfrm>
          <a:off x="0" y="1527952"/>
          <a:ext cx="10515600" cy="763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rtl="0">
            <a:lnSpc>
              <a:spcPct val="90000"/>
            </a:lnSpc>
            <a:spcBef>
              <a:spcPct val="0"/>
            </a:spcBef>
            <a:spcAft>
              <a:spcPct val="35000"/>
            </a:spcAft>
            <a:buNone/>
          </a:pPr>
          <a:r>
            <a:rPr lang="en-US" sz="3500" b="0" kern="1200" dirty="0">
              <a:solidFill>
                <a:srgbClr val="FF0000"/>
              </a:solidFill>
              <a:latin typeface="Bookman Old Style"/>
            </a:rPr>
            <a:t>                    Assistant professor</a:t>
          </a:r>
          <a:endParaRPr lang="en-US" sz="3500" b="1" kern="1200" dirty="0">
            <a:latin typeface="Calibri Light" panose="020F0302020204030204"/>
          </a:endParaRPr>
        </a:p>
      </dsp:txBody>
      <dsp:txXfrm>
        <a:off x="0" y="1527952"/>
        <a:ext cx="10515600" cy="763649"/>
      </dsp:txXfrm>
    </dsp:sp>
    <dsp:sp modelId="{EC218DCA-E3B4-4A6B-A2A4-B7B6C9DCA4B5}">
      <dsp:nvSpPr>
        <dsp:cNvPr id="0" name=""/>
        <dsp:cNvSpPr/>
      </dsp:nvSpPr>
      <dsp:spPr>
        <a:xfrm>
          <a:off x="0" y="2291602"/>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A23DE-B951-4C7F-9772-DAE9B8D9763A}">
      <dsp:nvSpPr>
        <dsp:cNvPr id="0" name=""/>
        <dsp:cNvSpPr/>
      </dsp:nvSpPr>
      <dsp:spPr>
        <a:xfrm>
          <a:off x="0" y="2291602"/>
          <a:ext cx="10515600" cy="763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t>Submitted By:</a:t>
          </a:r>
          <a:endParaRPr lang="en-US" sz="3500" kern="1200" dirty="0"/>
        </a:p>
      </dsp:txBody>
      <dsp:txXfrm>
        <a:off x="0" y="2291602"/>
        <a:ext cx="10515600" cy="763649"/>
      </dsp:txXfrm>
    </dsp:sp>
    <dsp:sp modelId="{CFB5B894-B4CB-47A1-8682-CD339B05839D}">
      <dsp:nvSpPr>
        <dsp:cNvPr id="0" name=""/>
        <dsp:cNvSpPr/>
      </dsp:nvSpPr>
      <dsp:spPr>
        <a:xfrm>
          <a:off x="0" y="3055251"/>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DFE14-6CEC-4A56-AA42-C8CC2318748D}">
      <dsp:nvSpPr>
        <dsp:cNvPr id="0" name=""/>
        <dsp:cNvSpPr/>
      </dsp:nvSpPr>
      <dsp:spPr>
        <a:xfrm>
          <a:off x="0" y="3055251"/>
          <a:ext cx="10515600" cy="763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solidFill>
                <a:schemeClr val="accent2">
                  <a:lumMod val="50000"/>
                </a:schemeClr>
              </a:solidFill>
            </a:rPr>
            <a:t>MOHAMMAD ABDUL MUQEETH           19M61A0586 </a:t>
          </a:r>
          <a:endParaRPr lang="en-US" sz="3500" kern="1200" dirty="0">
            <a:solidFill>
              <a:schemeClr val="accent2">
                <a:lumMod val="50000"/>
              </a:schemeClr>
            </a:solidFill>
          </a:endParaRPr>
        </a:p>
      </dsp:txBody>
      <dsp:txXfrm>
        <a:off x="0" y="3055251"/>
        <a:ext cx="10515600" cy="763649"/>
      </dsp:txXfrm>
    </dsp:sp>
    <dsp:sp modelId="{A05465A9-63EE-412E-BF8B-EBB26D45A0C7}">
      <dsp:nvSpPr>
        <dsp:cNvPr id="0" name=""/>
        <dsp:cNvSpPr/>
      </dsp:nvSpPr>
      <dsp:spPr>
        <a:xfrm>
          <a:off x="0" y="381890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F6917E-5AD7-442F-A410-E3C88B6C3F7B}">
      <dsp:nvSpPr>
        <dsp:cNvPr id="0" name=""/>
        <dsp:cNvSpPr/>
      </dsp:nvSpPr>
      <dsp:spPr>
        <a:xfrm>
          <a:off x="0" y="3818901"/>
          <a:ext cx="10515600" cy="763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solidFill>
                <a:schemeClr val="accent2">
                  <a:lumMod val="50000"/>
                </a:schemeClr>
              </a:solidFill>
            </a:rPr>
            <a:t>SHAIK SOHAIL FARHATH                          19M61A05A3 </a:t>
          </a:r>
          <a:endParaRPr lang="en-US" sz="3500" kern="1200" dirty="0">
            <a:solidFill>
              <a:schemeClr val="accent2">
                <a:lumMod val="50000"/>
              </a:schemeClr>
            </a:solidFill>
          </a:endParaRPr>
        </a:p>
      </dsp:txBody>
      <dsp:txXfrm>
        <a:off x="0" y="3818901"/>
        <a:ext cx="10515600" cy="763649"/>
      </dsp:txXfrm>
    </dsp:sp>
    <dsp:sp modelId="{FE7A402E-02BB-4C0D-A2DD-E16AB76AB996}">
      <dsp:nvSpPr>
        <dsp:cNvPr id="0" name=""/>
        <dsp:cNvSpPr/>
      </dsp:nvSpPr>
      <dsp:spPr>
        <a:xfrm>
          <a:off x="0" y="4582551"/>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835A59-544A-48A2-949E-69D2D0DA3CC7}">
      <dsp:nvSpPr>
        <dsp:cNvPr id="0" name=""/>
        <dsp:cNvSpPr/>
      </dsp:nvSpPr>
      <dsp:spPr>
        <a:xfrm>
          <a:off x="0" y="4582551"/>
          <a:ext cx="10515600" cy="763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solidFill>
                <a:schemeClr val="accent2">
                  <a:lumMod val="50000"/>
                </a:schemeClr>
              </a:solidFill>
            </a:rPr>
            <a:t>KESA ARUN KUMAR                                  20M65A0505</a:t>
          </a:r>
          <a:endParaRPr lang="en-US" sz="3500" kern="1200" dirty="0">
            <a:solidFill>
              <a:schemeClr val="accent2">
                <a:lumMod val="50000"/>
              </a:schemeClr>
            </a:solidFill>
          </a:endParaRPr>
        </a:p>
      </dsp:txBody>
      <dsp:txXfrm>
        <a:off x="0" y="4582551"/>
        <a:ext cx="10515600" cy="7636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F3FC2-2198-4D19-9A6A-708C4E9513C8}">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7AA583-416B-4B5C-9FE7-7E3BCD783A72}">
      <dsp:nvSpPr>
        <dsp:cNvPr id="0" name=""/>
        <dsp:cNvSpPr/>
      </dsp:nvSpPr>
      <dsp:spPr>
        <a:xfrm>
          <a:off x="0" y="675"/>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ABSTRACT</a:t>
          </a:r>
        </a:p>
      </dsp:txBody>
      <dsp:txXfrm>
        <a:off x="0" y="675"/>
        <a:ext cx="6900512" cy="553478"/>
      </dsp:txXfrm>
    </dsp:sp>
    <dsp:sp modelId="{FDC651E4-D823-4B5D-B064-786F78D66046}">
      <dsp:nvSpPr>
        <dsp:cNvPr id="0" name=""/>
        <dsp:cNvSpPr/>
      </dsp:nvSpPr>
      <dsp:spPr>
        <a:xfrm>
          <a:off x="0" y="554154"/>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A528D-8D92-46AB-93D1-FDDEE78C7FDD}">
      <dsp:nvSpPr>
        <dsp:cNvPr id="0" name=""/>
        <dsp:cNvSpPr/>
      </dsp:nvSpPr>
      <dsp:spPr>
        <a:xfrm>
          <a:off x="0" y="554154"/>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latin typeface="Calibri Light" panose="020F0302020204030204"/>
            </a:rPr>
            <a:t>INTRODUCTION</a:t>
          </a:r>
          <a:endParaRPr lang="en-US" sz="2500" b="1" kern="1200" dirty="0"/>
        </a:p>
      </dsp:txBody>
      <dsp:txXfrm>
        <a:off x="0" y="554154"/>
        <a:ext cx="6900512" cy="553478"/>
      </dsp:txXfrm>
    </dsp:sp>
    <dsp:sp modelId="{BA913775-AFF5-49A3-B67A-187E045A884B}">
      <dsp:nvSpPr>
        <dsp:cNvPr id="0" name=""/>
        <dsp:cNvSpPr/>
      </dsp:nvSpPr>
      <dsp:spPr>
        <a:xfrm>
          <a:off x="0" y="110763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03D69D-92F1-4E81-8945-CE750B60FADC}">
      <dsp:nvSpPr>
        <dsp:cNvPr id="0" name=""/>
        <dsp:cNvSpPr/>
      </dsp:nvSpPr>
      <dsp:spPr>
        <a:xfrm>
          <a:off x="0" y="1107633"/>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LITERATURE SURVEY</a:t>
          </a:r>
        </a:p>
      </dsp:txBody>
      <dsp:txXfrm>
        <a:off x="0" y="1107633"/>
        <a:ext cx="6900512" cy="553478"/>
      </dsp:txXfrm>
    </dsp:sp>
    <dsp:sp modelId="{F656632B-58D1-4901-8974-30EA98F17B19}">
      <dsp:nvSpPr>
        <dsp:cNvPr id="0" name=""/>
        <dsp:cNvSpPr/>
      </dsp:nvSpPr>
      <dsp:spPr>
        <a:xfrm>
          <a:off x="0" y="1661112"/>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531F1-BCE8-47E6-829F-674B88245FB0}">
      <dsp:nvSpPr>
        <dsp:cNvPr id="0" name=""/>
        <dsp:cNvSpPr/>
      </dsp:nvSpPr>
      <dsp:spPr>
        <a:xfrm>
          <a:off x="0" y="1661112"/>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b="1" kern="1200" dirty="0">
              <a:latin typeface="Calibri Light" panose="020F0302020204030204"/>
            </a:rPr>
            <a:t>SYSTEM DESIGN</a:t>
          </a:r>
        </a:p>
      </dsp:txBody>
      <dsp:txXfrm>
        <a:off x="0" y="1661112"/>
        <a:ext cx="6900512" cy="553478"/>
      </dsp:txXfrm>
    </dsp:sp>
    <dsp:sp modelId="{7915F750-3415-4A34-9A1C-98A151E9FDFB}">
      <dsp:nvSpPr>
        <dsp:cNvPr id="0" name=""/>
        <dsp:cNvSpPr/>
      </dsp:nvSpPr>
      <dsp:spPr>
        <a:xfrm>
          <a:off x="0" y="2214591"/>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F7591-AA8F-4285-9717-936E955CAD38}">
      <dsp:nvSpPr>
        <dsp:cNvPr id="0" name=""/>
        <dsp:cNvSpPr/>
      </dsp:nvSpPr>
      <dsp:spPr>
        <a:xfrm>
          <a:off x="0" y="2214591"/>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b="1" kern="1200" dirty="0">
              <a:latin typeface="Calibri Light" panose="020F0302020204030204"/>
            </a:rPr>
            <a:t>SYSTEM ANALYSIS</a:t>
          </a:r>
        </a:p>
      </dsp:txBody>
      <dsp:txXfrm>
        <a:off x="0" y="2214591"/>
        <a:ext cx="6900512" cy="553478"/>
      </dsp:txXfrm>
    </dsp:sp>
    <dsp:sp modelId="{AB02BD1B-F179-478B-93BB-B4B8FF0DCA2C}">
      <dsp:nvSpPr>
        <dsp:cNvPr id="0" name=""/>
        <dsp:cNvSpPr/>
      </dsp:nvSpPr>
      <dsp:spPr>
        <a:xfrm>
          <a:off x="0" y="276807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87BDF9-19DC-491A-96E7-222318526C5A}">
      <dsp:nvSpPr>
        <dsp:cNvPr id="0" name=""/>
        <dsp:cNvSpPr/>
      </dsp:nvSpPr>
      <dsp:spPr>
        <a:xfrm>
          <a:off x="0" y="2768070"/>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MODULES &amp; WORKING OF CNN</a:t>
          </a:r>
        </a:p>
      </dsp:txBody>
      <dsp:txXfrm>
        <a:off x="0" y="2768070"/>
        <a:ext cx="6900512" cy="553478"/>
      </dsp:txXfrm>
    </dsp:sp>
    <dsp:sp modelId="{BCBFC1B5-BF0D-469B-966B-EFD954047F09}">
      <dsp:nvSpPr>
        <dsp:cNvPr id="0" name=""/>
        <dsp:cNvSpPr/>
      </dsp:nvSpPr>
      <dsp:spPr>
        <a:xfrm>
          <a:off x="0" y="3321549"/>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177C74-B764-4761-94E3-A6AC41B53587}">
      <dsp:nvSpPr>
        <dsp:cNvPr id="0" name=""/>
        <dsp:cNvSpPr/>
      </dsp:nvSpPr>
      <dsp:spPr>
        <a:xfrm>
          <a:off x="0" y="3321549"/>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latin typeface="Calibri Light" panose="020F0302020204030204"/>
            </a:rPr>
            <a:t>TESTING</a:t>
          </a:r>
        </a:p>
      </dsp:txBody>
      <dsp:txXfrm>
        <a:off x="0" y="3321549"/>
        <a:ext cx="6900512" cy="553478"/>
      </dsp:txXfrm>
    </dsp:sp>
    <dsp:sp modelId="{7230AD9B-0A93-4479-B805-01B964E73D1A}">
      <dsp:nvSpPr>
        <dsp:cNvPr id="0" name=""/>
        <dsp:cNvSpPr/>
      </dsp:nvSpPr>
      <dsp:spPr>
        <a:xfrm>
          <a:off x="0" y="3875028"/>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AB6A28-0260-42E6-A701-1F7D51EE7297}">
      <dsp:nvSpPr>
        <dsp:cNvPr id="0" name=""/>
        <dsp:cNvSpPr/>
      </dsp:nvSpPr>
      <dsp:spPr>
        <a:xfrm>
          <a:off x="0" y="3875028"/>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b="1" kern="1200" dirty="0">
              <a:latin typeface="Calibri Light" panose="020F0302020204030204"/>
            </a:rPr>
            <a:t>OUTPUT SCREENS</a:t>
          </a:r>
        </a:p>
      </dsp:txBody>
      <dsp:txXfrm>
        <a:off x="0" y="3875028"/>
        <a:ext cx="6900512" cy="553478"/>
      </dsp:txXfrm>
    </dsp:sp>
    <dsp:sp modelId="{3EDCB2F9-E1E9-46AE-B339-8A80240E58B2}">
      <dsp:nvSpPr>
        <dsp:cNvPr id="0" name=""/>
        <dsp:cNvSpPr/>
      </dsp:nvSpPr>
      <dsp:spPr>
        <a:xfrm>
          <a:off x="0" y="4428507"/>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2972A-379D-414D-82AF-36C1F3F9303B}">
      <dsp:nvSpPr>
        <dsp:cNvPr id="0" name=""/>
        <dsp:cNvSpPr/>
      </dsp:nvSpPr>
      <dsp:spPr>
        <a:xfrm>
          <a:off x="0" y="4428507"/>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CONCLUSION</a:t>
          </a:r>
        </a:p>
      </dsp:txBody>
      <dsp:txXfrm>
        <a:off x="0" y="4428507"/>
        <a:ext cx="6900512" cy="553478"/>
      </dsp:txXfrm>
    </dsp:sp>
    <dsp:sp modelId="{DF83874C-2F82-4699-B0E6-902F6D6873DD}">
      <dsp:nvSpPr>
        <dsp:cNvPr id="0" name=""/>
        <dsp:cNvSpPr/>
      </dsp:nvSpPr>
      <dsp:spPr>
        <a:xfrm>
          <a:off x="0" y="4981986"/>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F21C0-CFAE-43E7-BCE7-92AB69EA96CC}">
      <dsp:nvSpPr>
        <dsp:cNvPr id="0" name=""/>
        <dsp:cNvSpPr/>
      </dsp:nvSpPr>
      <dsp:spPr>
        <a:xfrm>
          <a:off x="0" y="4981986"/>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REFERENCES</a:t>
          </a:r>
        </a:p>
      </dsp:txBody>
      <dsp:txXfrm>
        <a:off x="0" y="4981986"/>
        <a:ext cx="6900512" cy="553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3BA5C-CEC9-48C8-9273-2573602EFB57}">
      <dsp:nvSpPr>
        <dsp:cNvPr id="0" name=""/>
        <dsp:cNvSpPr/>
      </dsp:nvSpPr>
      <dsp:spPr>
        <a:xfrm>
          <a:off x="425196" y="0"/>
          <a:ext cx="5413248" cy="5413248"/>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28081C-CC47-4AAA-9569-22DA02670689}">
      <dsp:nvSpPr>
        <dsp:cNvPr id="0" name=""/>
        <dsp:cNvSpPr/>
      </dsp:nvSpPr>
      <dsp:spPr>
        <a:xfrm>
          <a:off x="939454" y="514258"/>
          <a:ext cx="2111166" cy="211116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The functionality of skin plays a vital role in the human body since it is the largest organ which covers the muscles, bones, and other parts of the body.</a:t>
          </a:r>
        </a:p>
      </dsp:txBody>
      <dsp:txXfrm>
        <a:off x="1042513" y="617317"/>
        <a:ext cx="1905048" cy="1905048"/>
      </dsp:txXfrm>
    </dsp:sp>
    <dsp:sp modelId="{1641B3F6-114E-4201-8A26-8CD6340FD062}">
      <dsp:nvSpPr>
        <dsp:cNvPr id="0" name=""/>
        <dsp:cNvSpPr/>
      </dsp:nvSpPr>
      <dsp:spPr>
        <a:xfrm>
          <a:off x="3213018" y="514258"/>
          <a:ext cx="2111166" cy="21111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Once the functionality of skin goes wrong it affects the other parts of the body.</a:t>
          </a:r>
        </a:p>
      </dsp:txBody>
      <dsp:txXfrm>
        <a:off x="3316077" y="617317"/>
        <a:ext cx="1905048" cy="1905048"/>
      </dsp:txXfrm>
    </dsp:sp>
    <dsp:sp modelId="{9F5AE137-5F91-407E-8F8E-7DF6FE0CDF41}">
      <dsp:nvSpPr>
        <dsp:cNvPr id="0" name=""/>
        <dsp:cNvSpPr/>
      </dsp:nvSpPr>
      <dsp:spPr>
        <a:xfrm>
          <a:off x="939454" y="2787822"/>
          <a:ext cx="2111166" cy="211116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Skin is the most sensitive part, therefore when it is explored into sunlight and other environmental pollution tends to occur skin cancer. </a:t>
          </a:r>
        </a:p>
      </dsp:txBody>
      <dsp:txXfrm>
        <a:off x="1042513" y="2890881"/>
        <a:ext cx="1905048" cy="1905048"/>
      </dsp:txXfrm>
    </dsp:sp>
    <dsp:sp modelId="{C9568F23-7CAE-483B-A059-1814CC0DC5A7}">
      <dsp:nvSpPr>
        <dsp:cNvPr id="0" name=""/>
        <dsp:cNvSpPr/>
      </dsp:nvSpPr>
      <dsp:spPr>
        <a:xfrm>
          <a:off x="3213018" y="2787822"/>
          <a:ext cx="2111166" cy="211116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Skin cancer appears to be of two kinds Benign and Melanoma form.</a:t>
          </a:r>
        </a:p>
      </dsp:txBody>
      <dsp:txXfrm>
        <a:off x="3316077" y="2890881"/>
        <a:ext cx="1905048" cy="19050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EB013-B4BB-45D0-BA84-1C010C73D681}">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UNIT TESTING</a:t>
          </a:r>
        </a:p>
      </dsp:txBody>
      <dsp:txXfrm>
        <a:off x="0" y="39687"/>
        <a:ext cx="3286125" cy="1971675"/>
      </dsp:txXfrm>
    </dsp:sp>
    <dsp:sp modelId="{A1D84E25-8004-49C2-A071-8529A8B782DC}">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INTEGRATION TESTING </a:t>
          </a:r>
        </a:p>
      </dsp:txBody>
      <dsp:txXfrm>
        <a:off x="3614737" y="39687"/>
        <a:ext cx="3286125" cy="1971675"/>
      </dsp:txXfrm>
    </dsp:sp>
    <dsp:sp modelId="{D7E7DD6B-9C22-45DB-9443-58FB612C14FC}">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FUNCTIONAL TESTING</a:t>
          </a:r>
        </a:p>
      </dsp:txBody>
      <dsp:txXfrm>
        <a:off x="7229475" y="39687"/>
        <a:ext cx="3286125" cy="1971675"/>
      </dsp:txXfrm>
    </dsp:sp>
    <dsp:sp modelId="{68546D72-2CE6-4906-A499-8AD7C91A1EF8}">
      <dsp:nvSpPr>
        <dsp:cNvPr id="0" name=""/>
        <dsp:cNvSpPr/>
      </dsp:nvSpPr>
      <dsp:spPr>
        <a:xfrm>
          <a:off x="0"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SYSTEM TESTING</a:t>
          </a:r>
        </a:p>
      </dsp:txBody>
      <dsp:txXfrm>
        <a:off x="0" y="2339975"/>
        <a:ext cx="3286125" cy="1971675"/>
      </dsp:txXfrm>
    </dsp:sp>
    <dsp:sp modelId="{F37B5BCF-29D9-4F1A-BED9-DE96D8F5F3DC}">
      <dsp:nvSpPr>
        <dsp:cNvPr id="0" name=""/>
        <dsp:cNvSpPr/>
      </dsp:nvSpPr>
      <dsp:spPr>
        <a:xfrm>
          <a:off x="3614737"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WHITE BOX TESTING</a:t>
          </a:r>
        </a:p>
      </dsp:txBody>
      <dsp:txXfrm>
        <a:off x="3614737" y="2339975"/>
        <a:ext cx="3286125" cy="1971675"/>
      </dsp:txXfrm>
    </dsp:sp>
    <dsp:sp modelId="{3F187667-CF70-441F-BFCF-360CABA75891}">
      <dsp:nvSpPr>
        <dsp:cNvPr id="0" name=""/>
        <dsp:cNvSpPr/>
      </dsp:nvSpPr>
      <dsp:spPr>
        <a:xfrm>
          <a:off x="7229475"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BLACK BOX TESTING</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9B7B8744-18C9-E64F-4BE3-C555181757A3}"/>
              </a:ext>
            </a:extLst>
          </p:cNvPr>
          <p:cNvPicPr>
            <a:picLocks noChangeAspect="1"/>
          </p:cNvPicPr>
          <p:nvPr/>
        </p:nvPicPr>
        <p:blipFill>
          <a:blip r:embed="rId2"/>
          <a:stretch>
            <a:fillRect/>
          </a:stretch>
        </p:blipFill>
        <p:spPr>
          <a:xfrm>
            <a:off x="127635" y="167323"/>
            <a:ext cx="2914650" cy="2459355"/>
          </a:xfrm>
          <a:prstGeom prst="rect">
            <a:avLst/>
          </a:prstGeom>
        </p:spPr>
      </p:pic>
      <p:pic>
        <p:nvPicPr>
          <p:cNvPr id="5" name="Picture 5">
            <a:extLst>
              <a:ext uri="{FF2B5EF4-FFF2-40B4-BE49-F238E27FC236}">
                <a16:creationId xmlns:a16="http://schemas.microsoft.com/office/drawing/2014/main" id="{E55206D9-CE38-853D-313A-5FE316547081}"/>
              </a:ext>
            </a:extLst>
          </p:cNvPr>
          <p:cNvPicPr>
            <a:picLocks noChangeAspect="1"/>
          </p:cNvPicPr>
          <p:nvPr/>
        </p:nvPicPr>
        <p:blipFill>
          <a:blip r:embed="rId3"/>
          <a:stretch>
            <a:fillRect/>
          </a:stretch>
        </p:blipFill>
        <p:spPr>
          <a:xfrm>
            <a:off x="9794875" y="163512"/>
            <a:ext cx="2223770" cy="2233295"/>
          </a:xfrm>
          <a:prstGeom prst="rect">
            <a:avLst/>
          </a:prstGeom>
        </p:spPr>
      </p:pic>
      <p:sp>
        <p:nvSpPr>
          <p:cNvPr id="7" name="TextBox 6">
            <a:extLst>
              <a:ext uri="{FF2B5EF4-FFF2-40B4-BE49-F238E27FC236}">
                <a16:creationId xmlns:a16="http://schemas.microsoft.com/office/drawing/2014/main" id="{A31DF575-9397-9087-795F-D5F9836893F0}"/>
              </a:ext>
            </a:extLst>
          </p:cNvPr>
          <p:cNvSpPr txBox="1"/>
          <p:nvPr/>
        </p:nvSpPr>
        <p:spPr>
          <a:xfrm>
            <a:off x="2214880" y="320040"/>
            <a:ext cx="7909560" cy="67710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accent2">
                    <a:lumMod val="75000"/>
                  </a:schemeClr>
                </a:solidFill>
                <a:cs typeface="Calibri"/>
              </a:rPr>
              <a:t>SWARNA BHARATHI </a:t>
            </a:r>
            <a:endParaRPr lang="en-US" sz="2800">
              <a:solidFill>
                <a:schemeClr val="accent2">
                  <a:lumMod val="75000"/>
                </a:schemeClr>
              </a:solidFill>
              <a:ea typeface="+mn-lt"/>
              <a:cs typeface="+mn-lt"/>
            </a:endParaRPr>
          </a:p>
          <a:p>
            <a:pPr algn="ctr"/>
            <a:r>
              <a:rPr lang="en-US" sz="2800" b="1" dirty="0">
                <a:solidFill>
                  <a:schemeClr val="accent2">
                    <a:lumMod val="75000"/>
                  </a:schemeClr>
                </a:solidFill>
                <a:cs typeface="Calibri"/>
              </a:rPr>
              <a:t>INSTITUTE OF SCIENCE &amp; TECHNOLOGY</a:t>
            </a:r>
            <a:endParaRPr lang="en-US" sz="2800" b="1">
              <a:solidFill>
                <a:schemeClr val="accent2">
                  <a:lumMod val="75000"/>
                </a:schemeClr>
              </a:solidFill>
              <a:cs typeface="Calibri"/>
            </a:endParaRPr>
          </a:p>
          <a:p>
            <a:pPr algn="ctr"/>
            <a:r>
              <a:rPr lang="en-US" b="1" i="1" dirty="0">
                <a:solidFill>
                  <a:schemeClr val="bg2">
                    <a:lumMod val="50000"/>
                  </a:schemeClr>
                </a:solidFill>
                <a:cs typeface="Calibri"/>
              </a:rPr>
              <a:t>(Approved by AICTE, Govt. of TS&amp; Affiliated to JNTUH, Hyderabad)</a:t>
            </a:r>
            <a:endParaRPr lang="en-US">
              <a:solidFill>
                <a:schemeClr val="bg2">
                  <a:lumMod val="50000"/>
                </a:schemeClr>
              </a:solidFill>
              <a:ea typeface="+mn-lt"/>
              <a:cs typeface="+mn-lt"/>
            </a:endParaRPr>
          </a:p>
          <a:p>
            <a:pPr algn="ctr"/>
            <a:endParaRPr lang="en-US" sz="2800" b="1" dirty="0">
              <a:solidFill>
                <a:schemeClr val="accent2">
                  <a:lumMod val="75000"/>
                </a:schemeClr>
              </a:solidFill>
              <a:cs typeface="Calibri"/>
            </a:endParaRPr>
          </a:p>
          <a:p>
            <a:pPr algn="ctr"/>
            <a:r>
              <a:rPr lang="en-US" sz="2000" b="1" dirty="0">
                <a:solidFill>
                  <a:schemeClr val="accent6"/>
                </a:solidFill>
                <a:cs typeface="Calibri"/>
              </a:rPr>
              <a:t>DEPARTMENT OF COMPUTER SCIENCE &amp; ENGINEERING</a:t>
            </a:r>
            <a:endParaRPr lang="en-US" sz="2000">
              <a:solidFill>
                <a:schemeClr val="accent6"/>
              </a:solidFill>
              <a:ea typeface="+mn-lt"/>
              <a:cs typeface="+mn-lt"/>
            </a:endParaRPr>
          </a:p>
          <a:p>
            <a:pPr algn="ctr"/>
            <a:endParaRPr lang="en-US" sz="2000" b="1" dirty="0">
              <a:solidFill>
                <a:schemeClr val="accent6"/>
              </a:solidFill>
              <a:cs typeface="Calibri"/>
            </a:endParaRPr>
          </a:p>
          <a:p>
            <a:pPr algn="ctr"/>
            <a:r>
              <a:rPr lang="en-US" sz="2000" b="1" dirty="0">
                <a:solidFill>
                  <a:schemeClr val="accent4"/>
                </a:solidFill>
                <a:latin typeface="Times New Roman"/>
                <a:cs typeface="Times New Roman"/>
              </a:rPr>
              <a:t>MAJOR PROJECT SEMINAR PRESENTATION </a:t>
            </a:r>
            <a:endParaRPr lang="en-US" sz="2000">
              <a:solidFill>
                <a:schemeClr val="accent4"/>
              </a:solidFill>
              <a:ea typeface="+mn-lt"/>
              <a:cs typeface="+mn-lt"/>
            </a:endParaRPr>
          </a:p>
          <a:p>
            <a:pPr algn="ctr"/>
            <a:endParaRPr lang="en-US" sz="2000" dirty="0">
              <a:ea typeface="+mn-lt"/>
              <a:cs typeface="+mn-lt"/>
            </a:endParaRPr>
          </a:p>
          <a:p>
            <a:pPr algn="ctr"/>
            <a:r>
              <a:rPr lang="en-US" sz="2000" b="1" dirty="0">
                <a:solidFill>
                  <a:schemeClr val="accent4"/>
                </a:solidFill>
                <a:latin typeface="Times New Roman"/>
                <a:cs typeface="Times New Roman"/>
              </a:rPr>
              <a:t>ON </a:t>
            </a:r>
            <a:endParaRPr lang="en-US" sz="2000">
              <a:solidFill>
                <a:schemeClr val="accent4"/>
              </a:solidFill>
              <a:ea typeface="+mn-lt"/>
              <a:cs typeface="+mn-lt"/>
            </a:endParaRPr>
          </a:p>
          <a:p>
            <a:pPr algn="ctr"/>
            <a:endParaRPr lang="en-US" sz="2000" b="1" dirty="0">
              <a:solidFill>
                <a:schemeClr val="accent4"/>
              </a:solidFill>
              <a:latin typeface="Times New Roman"/>
              <a:ea typeface="+mn-lt"/>
              <a:cs typeface="Times New Roman"/>
            </a:endParaRPr>
          </a:p>
          <a:p>
            <a:pPr algn="ctr"/>
            <a:r>
              <a:rPr lang="en-US" sz="4400" b="1" dirty="0">
                <a:solidFill>
                  <a:srgbClr val="7030A0"/>
                </a:solidFill>
                <a:ea typeface="+mn-lt"/>
                <a:cs typeface="+mn-lt"/>
              </a:rPr>
              <a:t>"</a:t>
            </a:r>
            <a:r>
              <a:rPr lang="en-US" sz="4400" b="1" dirty="0">
                <a:solidFill>
                  <a:srgbClr val="7030A0"/>
                </a:solidFill>
                <a:latin typeface="Calibri"/>
                <a:ea typeface="Cambria"/>
                <a:cs typeface="+mn-lt"/>
              </a:rPr>
              <a:t>SKIN DISEASE DETECTION AND CLASSIFICATION </a:t>
            </a:r>
            <a:endParaRPr lang="en-US" sz="4400" dirty="0">
              <a:solidFill>
                <a:srgbClr val="7030A0"/>
              </a:solidFill>
              <a:latin typeface="Calibri"/>
              <a:ea typeface="+mn-lt"/>
              <a:cs typeface="+mn-lt"/>
            </a:endParaRPr>
          </a:p>
          <a:p>
            <a:pPr algn="ctr"/>
            <a:r>
              <a:rPr lang="en-US" sz="4400" b="1" dirty="0">
                <a:solidFill>
                  <a:srgbClr val="7030A0"/>
                </a:solidFill>
                <a:latin typeface="Calibri"/>
                <a:ea typeface="Cambria"/>
                <a:cs typeface="+mn-lt"/>
              </a:rPr>
              <a:t>USING DEEP LEARNING ALGORITHMS</a:t>
            </a:r>
            <a:r>
              <a:rPr lang="en-US" sz="4800" b="1" dirty="0">
                <a:solidFill>
                  <a:srgbClr val="7030A0"/>
                </a:solidFill>
                <a:ea typeface="+mn-lt"/>
                <a:cs typeface="+mn-lt"/>
              </a:rPr>
              <a:t>"</a:t>
            </a:r>
            <a:endParaRPr lang="en-US" sz="4800" dirty="0">
              <a:solidFill>
                <a:srgbClr val="7030A0"/>
              </a:solidFill>
              <a:cs typeface="Calibri" panose="020F0502020204030204"/>
            </a:endParaRPr>
          </a:p>
          <a:p>
            <a:pPr algn="ctr"/>
            <a:endParaRPr lang="en-US" sz="3200" b="1" dirty="0">
              <a:solidFill>
                <a:schemeClr val="accent2">
                  <a:lumMod val="75000"/>
                </a:schemeClr>
              </a:solidFill>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00BE14-3306-1E75-0940-B195E4F7C3D2}"/>
              </a:ext>
            </a:extLst>
          </p:cNvPr>
          <p:cNvSpPr>
            <a:spLocks noGrp="1"/>
          </p:cNvSpPr>
          <p:nvPr>
            <p:ph type="title"/>
          </p:nvPr>
        </p:nvSpPr>
        <p:spPr>
          <a:xfrm>
            <a:off x="371094" y="1161288"/>
            <a:ext cx="3438144" cy="1239012"/>
          </a:xfrm>
        </p:spPr>
        <p:txBody>
          <a:bodyPr anchor="ctr">
            <a:normAutofit/>
          </a:bodyPr>
          <a:lstStyle/>
          <a:p>
            <a:r>
              <a:rPr lang="en-US" sz="2800" b="1">
                <a:ea typeface="Calibri Light"/>
                <a:cs typeface="Calibri Light"/>
              </a:rPr>
              <a:t>SYSTEM DESIGN</a:t>
            </a:r>
            <a:endParaRPr lang="en-US" sz="2800" b="1"/>
          </a:p>
        </p:txBody>
      </p:sp>
      <p:sp>
        <p:nvSpPr>
          <p:cNvPr id="35" name="Rectangle 3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4763204-4669-C39F-1AC2-1C1197E5039A}"/>
              </a:ext>
            </a:extLst>
          </p:cNvPr>
          <p:cNvSpPr>
            <a:spLocks noGrp="1"/>
          </p:cNvSpPr>
          <p:nvPr>
            <p:ph type="body" idx="4294967295"/>
          </p:nvPr>
        </p:nvSpPr>
        <p:spPr>
          <a:xfrm>
            <a:off x="371094" y="2718054"/>
            <a:ext cx="3438906" cy="3207258"/>
          </a:xfrm>
        </p:spPr>
        <p:txBody>
          <a:bodyPr anchor="t">
            <a:noAutofit/>
          </a:bodyPr>
          <a:lstStyle/>
          <a:p>
            <a:r>
              <a:rPr lang="en-US" sz="5400" dirty="0">
                <a:ea typeface="Calibri"/>
                <a:cs typeface="Calibri"/>
              </a:rPr>
              <a:t>USE CASE DIAGRAM</a:t>
            </a:r>
          </a:p>
        </p:txBody>
      </p:sp>
      <p:pic>
        <p:nvPicPr>
          <p:cNvPr id="6" name="Picture 6" descr="Diagram&#10;&#10;Description automatically generated">
            <a:extLst>
              <a:ext uri="{FF2B5EF4-FFF2-40B4-BE49-F238E27FC236}">
                <a16:creationId xmlns:a16="http://schemas.microsoft.com/office/drawing/2014/main" id="{BB3F04A2-FFF8-F9D9-10AB-17023954DE25}"/>
              </a:ext>
            </a:extLst>
          </p:cNvPr>
          <p:cNvPicPr>
            <a:picLocks noGrp="1" noChangeAspect="1"/>
          </p:cNvPicPr>
          <p:nvPr>
            <p:ph idx="1"/>
          </p:nvPr>
        </p:nvPicPr>
        <p:blipFill>
          <a:blip r:embed="rId2"/>
          <a:stretch>
            <a:fillRect/>
          </a:stretch>
        </p:blipFill>
        <p:spPr>
          <a:xfrm>
            <a:off x="4951666" y="140700"/>
            <a:ext cx="6919365" cy="6554281"/>
          </a:xfrm>
          <a:prstGeom prst="rect">
            <a:avLst/>
          </a:prstGeom>
        </p:spPr>
      </p:pic>
    </p:spTree>
    <p:extLst>
      <p:ext uri="{BB962C8B-B14F-4D97-AF65-F5344CB8AC3E}">
        <p14:creationId xmlns:p14="http://schemas.microsoft.com/office/powerpoint/2010/main" val="180580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F0337C-1E58-6AE6-A665-10E960F54FFF}"/>
              </a:ext>
            </a:extLst>
          </p:cNvPr>
          <p:cNvSpPr>
            <a:spLocks noGrp="1"/>
          </p:cNvSpPr>
          <p:nvPr>
            <p:ph type="title"/>
          </p:nvPr>
        </p:nvSpPr>
        <p:spPr>
          <a:xfrm>
            <a:off x="506361" y="2199068"/>
            <a:ext cx="2899189" cy="2262199"/>
          </a:xfrm>
        </p:spPr>
        <p:txBody>
          <a:bodyPr anchor="t">
            <a:normAutofit/>
          </a:bodyPr>
          <a:lstStyle/>
          <a:p>
            <a:r>
              <a:rPr lang="en-US" sz="4000" dirty="0">
                <a:solidFill>
                  <a:srgbClr val="FFFFFF"/>
                </a:solidFill>
                <a:ea typeface="Calibri Light"/>
                <a:cs typeface="Calibri Light"/>
              </a:rPr>
              <a:t>   </a:t>
            </a:r>
            <a:br>
              <a:rPr lang="en-US" sz="4000" dirty="0">
                <a:solidFill>
                  <a:srgbClr val="FFFFFF"/>
                </a:solidFill>
                <a:ea typeface="Calibri Light"/>
                <a:cs typeface="Calibri Light"/>
              </a:rPr>
            </a:br>
            <a:r>
              <a:rPr lang="en-US" sz="4000" dirty="0">
                <a:solidFill>
                  <a:srgbClr val="FFFFFF"/>
                </a:solidFill>
                <a:ea typeface="Calibri Light"/>
                <a:cs typeface="Calibri Light"/>
              </a:rPr>
              <a:t>     </a:t>
            </a:r>
            <a:r>
              <a:rPr lang="en-US" sz="4000" b="1" dirty="0">
                <a:solidFill>
                  <a:srgbClr val="FFFFFF"/>
                </a:solidFill>
                <a:ea typeface="Calibri Light"/>
                <a:cs typeface="Calibri Light"/>
              </a:rPr>
              <a:t>SYSTEM        ANALYSIS</a:t>
            </a:r>
          </a:p>
        </p:txBody>
      </p:sp>
      <p:sp>
        <p:nvSpPr>
          <p:cNvPr id="3" name="Content Placeholder 2">
            <a:extLst>
              <a:ext uri="{FF2B5EF4-FFF2-40B4-BE49-F238E27FC236}">
                <a16:creationId xmlns:a16="http://schemas.microsoft.com/office/drawing/2014/main" id="{EA5A2711-3EE9-B80E-8D3F-3B90FF750F1B}"/>
              </a:ext>
            </a:extLst>
          </p:cNvPr>
          <p:cNvSpPr>
            <a:spLocks noGrp="1"/>
          </p:cNvSpPr>
          <p:nvPr>
            <p:ph sz="half" idx="1"/>
          </p:nvPr>
        </p:nvSpPr>
        <p:spPr>
          <a:xfrm>
            <a:off x="4122759" y="343231"/>
            <a:ext cx="3685379" cy="6121360"/>
          </a:xfrm>
        </p:spPr>
        <p:txBody>
          <a:bodyPr vert="horz" lIns="91440" tIns="45720" rIns="91440" bIns="45720" rtlCol="0" anchor="t">
            <a:normAutofit/>
          </a:bodyPr>
          <a:lstStyle/>
          <a:p>
            <a:pPr marL="0" indent="0">
              <a:buNone/>
            </a:pPr>
            <a:endParaRPr lang="en-US" b="1" dirty="0">
              <a:latin typeface="Calibri"/>
              <a:ea typeface="Calibri" panose="020F0502020204030204"/>
              <a:cs typeface="Calibri"/>
            </a:endParaRPr>
          </a:p>
          <a:p>
            <a:pPr marL="0" indent="0">
              <a:buNone/>
            </a:pPr>
            <a:endParaRPr lang="en-US" b="1" dirty="0">
              <a:latin typeface="Calibri"/>
              <a:ea typeface="Calibri" panose="020F0502020204030204"/>
              <a:cs typeface="Calibri"/>
            </a:endParaRPr>
          </a:p>
          <a:p>
            <a:pPr marL="0" indent="0">
              <a:buNone/>
            </a:pPr>
            <a:r>
              <a:rPr lang="en-US" b="1" dirty="0">
                <a:latin typeface="Calibri"/>
                <a:ea typeface="Calibri" panose="020F0502020204030204"/>
                <a:cs typeface="Calibri"/>
              </a:rPr>
              <a:t>Software Requirements</a:t>
            </a:r>
            <a:endParaRPr lang="en-US" b="1" dirty="0">
              <a:ea typeface="Calibri" panose="020F0502020204030204"/>
              <a:cs typeface="Calibri" panose="020F0502020204030204"/>
            </a:endParaRPr>
          </a:p>
          <a:p>
            <a:pPr marL="0" indent="0">
              <a:buNone/>
            </a:pPr>
            <a:endParaRPr lang="en-US" b="1" dirty="0">
              <a:latin typeface="Calibri"/>
              <a:ea typeface="Calibri" panose="020F0502020204030204"/>
              <a:cs typeface="Calibri"/>
            </a:endParaRPr>
          </a:p>
          <a:p>
            <a:r>
              <a:rPr lang="en-US" dirty="0">
                <a:latin typeface="Calibri"/>
                <a:ea typeface="Calibri" panose="020F0502020204030204"/>
                <a:cs typeface="Calibri"/>
              </a:rPr>
              <a:t>Python</a:t>
            </a:r>
          </a:p>
          <a:p>
            <a:r>
              <a:rPr lang="en-US" dirty="0">
                <a:latin typeface="Calibri"/>
                <a:ea typeface="Calibri" panose="020F0502020204030204"/>
                <a:cs typeface="Calibri"/>
              </a:rPr>
              <a:t>Django</a:t>
            </a:r>
          </a:p>
          <a:p>
            <a:r>
              <a:rPr lang="en-US" dirty="0">
                <a:latin typeface="Calibri"/>
                <a:ea typeface="Calibri" panose="020F0502020204030204"/>
                <a:cs typeface="Calibri"/>
              </a:rPr>
              <a:t> </a:t>
            </a:r>
            <a:r>
              <a:rPr lang="en-US" err="1">
                <a:latin typeface="Calibri"/>
                <a:ea typeface="Calibri" panose="020F0502020204030204"/>
                <a:cs typeface="Calibri"/>
              </a:rPr>
              <a:t>Mysql</a:t>
            </a:r>
            <a:endParaRPr lang="en-US">
              <a:latin typeface="Calibri"/>
              <a:ea typeface="Calibri" panose="020F0502020204030204"/>
              <a:cs typeface="Calibri"/>
            </a:endParaRPr>
          </a:p>
          <a:p>
            <a:r>
              <a:rPr lang="en-US" err="1">
                <a:latin typeface="Calibri"/>
                <a:ea typeface="Calibri" panose="020F0502020204030204"/>
                <a:cs typeface="Calibri"/>
              </a:rPr>
              <a:t>Wampserver</a:t>
            </a:r>
            <a:endParaRPr lang="en-US">
              <a:latin typeface="Calibri"/>
              <a:ea typeface="Calibri" panose="020F0502020204030204"/>
              <a:cs typeface="Calibri"/>
            </a:endParaRPr>
          </a:p>
          <a:p>
            <a:pPr marL="0" indent="0">
              <a:buNone/>
            </a:pPr>
            <a:endParaRPr lang="en-US" dirty="0">
              <a:ea typeface="Calibri" panose="020F0502020204030204"/>
              <a:cs typeface="Calibri" panose="020F0502020204030204"/>
            </a:endParaRPr>
          </a:p>
          <a:p>
            <a:endParaRPr lang="en-US" b="1" dirty="0">
              <a:ea typeface="Calibri" panose="020F0502020204030204"/>
              <a:cs typeface="Calibri" panose="020F0502020204030204"/>
            </a:endParaRPr>
          </a:p>
          <a:p>
            <a:pPr marL="0" indent="0">
              <a:buNone/>
            </a:pPr>
            <a:endParaRPr lang="en-US" dirty="0">
              <a:ea typeface="Calibri" panose="020F0502020204030204"/>
              <a:cs typeface="Calibri" panose="020F0502020204030204"/>
            </a:endParaRPr>
          </a:p>
        </p:txBody>
      </p:sp>
      <p:cxnSp>
        <p:nvCxnSpPr>
          <p:cNvPr id="38" name="Straight Connector 37">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1487FE5-979E-2CD3-8536-36A605977613}"/>
              </a:ext>
            </a:extLst>
          </p:cNvPr>
          <p:cNvSpPr>
            <a:spLocks noGrp="1"/>
          </p:cNvSpPr>
          <p:nvPr>
            <p:ph sz="half" idx="2"/>
          </p:nvPr>
        </p:nvSpPr>
        <p:spPr>
          <a:xfrm>
            <a:off x="8254959" y="416973"/>
            <a:ext cx="3799926" cy="6207392"/>
          </a:xfrm>
        </p:spPr>
        <p:txBody>
          <a:bodyPr vert="horz" lIns="91440" tIns="45720" rIns="91440" bIns="45720" rtlCol="0" anchor="t">
            <a:normAutofit/>
          </a:bodyPr>
          <a:lstStyle/>
          <a:p>
            <a:pPr marL="0" indent="0">
              <a:buNone/>
            </a:pPr>
            <a:endParaRPr lang="en-US" b="1" dirty="0">
              <a:latin typeface="Calibri"/>
              <a:ea typeface="Calibri" panose="020F0502020204030204"/>
              <a:cs typeface="Calibri"/>
            </a:endParaRPr>
          </a:p>
          <a:p>
            <a:pPr marL="0" indent="0">
              <a:buNone/>
            </a:pPr>
            <a:endParaRPr lang="en-US" b="1" dirty="0">
              <a:latin typeface="Calibri"/>
              <a:ea typeface="Calibri" panose="020F0502020204030204"/>
              <a:cs typeface="Calibri"/>
            </a:endParaRPr>
          </a:p>
          <a:p>
            <a:pPr marL="0" indent="0">
              <a:buNone/>
            </a:pPr>
            <a:r>
              <a:rPr lang="en-US" b="1" dirty="0">
                <a:latin typeface="Calibri"/>
                <a:ea typeface="Calibri" panose="020F0502020204030204"/>
                <a:cs typeface="Calibri"/>
              </a:rPr>
              <a:t>Hardware Requirements</a:t>
            </a:r>
            <a:endParaRPr lang="en-US" b="1" dirty="0">
              <a:cs typeface="Calibri"/>
            </a:endParaRPr>
          </a:p>
          <a:p>
            <a:pPr marL="0" indent="0">
              <a:buNone/>
            </a:pPr>
            <a:endParaRPr lang="en-US" b="1" dirty="0">
              <a:ea typeface="Calibri" panose="020F0502020204030204"/>
              <a:cs typeface="Calibri" panose="020F0502020204030204"/>
            </a:endParaRPr>
          </a:p>
          <a:p>
            <a:r>
              <a:rPr lang="en-US" b="1" dirty="0">
                <a:latin typeface="Calibri"/>
                <a:ea typeface="Calibri" panose="020F0502020204030204"/>
                <a:cs typeface="Calibri"/>
              </a:rPr>
              <a:t>Processor</a:t>
            </a:r>
            <a:r>
              <a:rPr lang="en-US" dirty="0">
                <a:latin typeface="Calibri"/>
                <a:ea typeface="Calibri" panose="020F0502020204030204"/>
                <a:cs typeface="Calibri"/>
              </a:rPr>
              <a:t>:</a:t>
            </a:r>
          </a:p>
          <a:p>
            <a:pPr marL="0" indent="0">
              <a:buNone/>
            </a:pPr>
            <a:r>
              <a:rPr lang="en-US" dirty="0">
                <a:latin typeface="Calibri"/>
                <a:ea typeface="Calibri" panose="020F0502020204030204"/>
                <a:cs typeface="Calibri"/>
              </a:rPr>
              <a:t>       Pentium IV or higher</a:t>
            </a:r>
            <a:endParaRPr lang="en-US" dirty="0">
              <a:cs typeface="Calibri" panose="020F0502020204030204"/>
            </a:endParaRPr>
          </a:p>
          <a:p>
            <a:r>
              <a:rPr lang="en-US" b="1" dirty="0">
                <a:latin typeface="Calibri"/>
                <a:ea typeface="Calibri" panose="020F0502020204030204"/>
                <a:cs typeface="Calibri"/>
              </a:rPr>
              <a:t>RAM</a:t>
            </a:r>
            <a:r>
              <a:rPr lang="en-US" dirty="0">
                <a:latin typeface="Calibri"/>
                <a:ea typeface="Calibri" panose="020F0502020204030204"/>
                <a:cs typeface="Calibri"/>
              </a:rPr>
              <a:t>: 256 MB</a:t>
            </a:r>
          </a:p>
          <a:p>
            <a:r>
              <a:rPr lang="en-US" b="1" dirty="0">
                <a:latin typeface="Calibri"/>
                <a:ea typeface="Calibri" panose="020F0502020204030204"/>
                <a:cs typeface="Calibri"/>
              </a:rPr>
              <a:t>Space on Hard Disk</a:t>
            </a:r>
            <a:r>
              <a:rPr lang="en-US" dirty="0">
                <a:latin typeface="Calibri"/>
                <a:ea typeface="Calibri" panose="020F0502020204030204"/>
                <a:cs typeface="Calibri"/>
              </a:rPr>
              <a:t>: </a:t>
            </a:r>
          </a:p>
          <a:p>
            <a:pPr marL="0" indent="0">
              <a:buNone/>
            </a:pPr>
            <a:r>
              <a:rPr lang="en-US" dirty="0">
                <a:latin typeface="Calibri"/>
                <a:ea typeface="Calibri" panose="020F0502020204030204"/>
                <a:cs typeface="Calibri"/>
              </a:rPr>
              <a:t>         minimum 512MB</a:t>
            </a: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pPr marL="571500" indent="-571500"/>
            <a:endParaRPr lang="en-US" b="1" dirty="0">
              <a:ea typeface="Calibri" panose="020F0502020204030204"/>
              <a:cs typeface="Calibri" panose="020F0502020204030204"/>
            </a:endParaRPr>
          </a:p>
          <a:p>
            <a:pPr marL="0" indent="0">
              <a:buNone/>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197185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1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2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extBox 3">
            <a:extLst>
              <a:ext uri="{FF2B5EF4-FFF2-40B4-BE49-F238E27FC236}">
                <a16:creationId xmlns:a16="http://schemas.microsoft.com/office/drawing/2014/main" id="{4F30F92D-5005-3105-528F-9C123110A6EF}"/>
              </a:ext>
            </a:extLst>
          </p:cNvPr>
          <p:cNvSpPr txBox="1"/>
          <p:nvPr/>
        </p:nvSpPr>
        <p:spPr>
          <a:xfrm>
            <a:off x="888631" y="4760132"/>
            <a:ext cx="3947420" cy="177782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kern="1200">
                <a:solidFill>
                  <a:schemeClr val="tx1"/>
                </a:solidFill>
                <a:latin typeface="+mj-lt"/>
                <a:ea typeface="+mj-ea"/>
                <a:cs typeface="+mj-cs"/>
              </a:rPr>
              <a:t>MODULES &amp; WORKING OF CNN</a:t>
            </a:r>
          </a:p>
          <a:p>
            <a:pPr>
              <a:lnSpc>
                <a:spcPct val="90000"/>
              </a:lnSpc>
              <a:spcBef>
                <a:spcPct val="0"/>
              </a:spcBef>
              <a:spcAft>
                <a:spcPts val="600"/>
              </a:spcAft>
            </a:pPr>
            <a:endParaRPr lang="en-US" sz="4000" kern="1200">
              <a:solidFill>
                <a:schemeClr val="tx1"/>
              </a:solidFill>
              <a:latin typeface="+mj-lt"/>
              <a:ea typeface="+mj-ea"/>
              <a:cs typeface="+mj-cs"/>
            </a:endParaRPr>
          </a:p>
        </p:txBody>
      </p:sp>
      <p:sp>
        <p:nvSpPr>
          <p:cNvPr id="43" name="Freeform: Shape 4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Diagram&#10;&#10;Description automatically generated">
            <a:extLst>
              <a:ext uri="{FF2B5EF4-FFF2-40B4-BE49-F238E27FC236}">
                <a16:creationId xmlns:a16="http://schemas.microsoft.com/office/drawing/2014/main" id="{E777B1DD-DFCE-EC49-69BA-5C4C22B7C4FE}"/>
              </a:ext>
            </a:extLst>
          </p:cNvPr>
          <p:cNvPicPr>
            <a:picLocks noChangeAspect="1"/>
          </p:cNvPicPr>
          <p:nvPr/>
        </p:nvPicPr>
        <p:blipFill>
          <a:blip r:embed="rId2"/>
          <a:stretch>
            <a:fillRect/>
          </a:stretch>
        </p:blipFill>
        <p:spPr>
          <a:xfrm>
            <a:off x="237887" y="402723"/>
            <a:ext cx="11786672" cy="3258468"/>
          </a:xfrm>
          <a:prstGeom prst="rect">
            <a:avLst/>
          </a:prstGeom>
        </p:spPr>
      </p:pic>
      <p:sp>
        <p:nvSpPr>
          <p:cNvPr id="10" name="Content Placeholder 9">
            <a:extLst>
              <a:ext uri="{FF2B5EF4-FFF2-40B4-BE49-F238E27FC236}">
                <a16:creationId xmlns:a16="http://schemas.microsoft.com/office/drawing/2014/main" id="{AEDF5E18-EBA6-CEBB-1145-48A2B391D71A}"/>
              </a:ext>
            </a:extLst>
          </p:cNvPr>
          <p:cNvSpPr>
            <a:spLocks noGrp="1"/>
          </p:cNvSpPr>
          <p:nvPr>
            <p:ph idx="1"/>
          </p:nvPr>
        </p:nvSpPr>
        <p:spPr>
          <a:xfrm>
            <a:off x="5118447" y="4767660"/>
            <a:ext cx="6281873" cy="1770300"/>
          </a:xfrm>
        </p:spPr>
        <p:txBody>
          <a:bodyPr vert="horz" lIns="91440" tIns="45720" rIns="91440" bIns="45720" rtlCol="0" anchor="ctr">
            <a:normAutofit/>
          </a:bodyPr>
          <a:lstStyle/>
          <a:p>
            <a:pPr marL="0">
              <a:spcBef>
                <a:spcPts val="0"/>
              </a:spcBef>
            </a:pPr>
            <a:r>
              <a:rPr lang="en-US" sz="1800"/>
              <a:t>CNN architecture for proposed skin cancer detection and multi-class classification.</a:t>
            </a:r>
          </a:p>
          <a:p>
            <a:pPr marL="0">
              <a:spcBef>
                <a:spcPts val="0"/>
              </a:spcBef>
            </a:pPr>
            <a:endParaRPr lang="en-US" sz="1800"/>
          </a:p>
          <a:p>
            <a:pPr marL="0">
              <a:spcBef>
                <a:spcPts val="0"/>
              </a:spcBef>
            </a:pPr>
            <a:endParaRPr lang="en-US" sz="1800"/>
          </a:p>
          <a:p>
            <a:pPr marL="0"/>
            <a:endParaRPr lang="en-US" sz="1800"/>
          </a:p>
        </p:txBody>
      </p:sp>
    </p:spTree>
    <p:extLst>
      <p:ext uri="{BB962C8B-B14F-4D97-AF65-F5344CB8AC3E}">
        <p14:creationId xmlns:p14="http://schemas.microsoft.com/office/powerpoint/2010/main" val="333806039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347BE6-8B90-FE49-F6BF-9557750D592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b="1" kern="1200">
                <a:solidFill>
                  <a:schemeClr val="tx1"/>
                </a:solidFill>
                <a:latin typeface="+mj-lt"/>
                <a:ea typeface="+mj-ea"/>
                <a:cs typeface="+mj-cs"/>
              </a:rPr>
              <a:t>ResNet152V2-architecture</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diagram&#10;&#10;Description automatically generated">
            <a:extLst>
              <a:ext uri="{FF2B5EF4-FFF2-40B4-BE49-F238E27FC236}">
                <a16:creationId xmlns:a16="http://schemas.microsoft.com/office/drawing/2014/main" id="{D51F9F0D-21B2-9CC1-BDFF-202714F70F03}"/>
              </a:ext>
            </a:extLst>
          </p:cNvPr>
          <p:cNvPicPr>
            <a:picLocks noGrp="1" noChangeAspect="1"/>
          </p:cNvPicPr>
          <p:nvPr>
            <p:ph idx="1"/>
          </p:nvPr>
        </p:nvPicPr>
        <p:blipFill>
          <a:blip r:embed="rId2"/>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1258915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115C1-D7BC-2592-6438-2A9F76CF4AF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u="sng" kern="1200" dirty="0">
                <a:solidFill>
                  <a:schemeClr val="bg1"/>
                </a:solidFill>
                <a:latin typeface="+mj-lt"/>
                <a:ea typeface="+mj-ea"/>
                <a:cs typeface="+mj-cs"/>
              </a:rPr>
              <a:t>AlexNet</a:t>
            </a:r>
            <a:endParaRPr lang="en-US" u="sng" kern="1200" dirty="0">
              <a:solidFill>
                <a:schemeClr val="bg1"/>
              </a:solidFill>
              <a:latin typeface="+mj-lt"/>
              <a:ea typeface="+mj-ea"/>
              <a:cs typeface="+mj-cs"/>
            </a:endParaRPr>
          </a:p>
          <a:p>
            <a:pPr algn="ctr"/>
            <a:endParaRPr lang="en-US" sz="3200" kern="1200">
              <a:solidFill>
                <a:schemeClr val="bg1"/>
              </a:solidFill>
              <a:latin typeface="+mj-lt"/>
              <a:ea typeface="+mj-ea"/>
              <a:cs typeface="+mj-cs"/>
            </a:endParaRPr>
          </a:p>
        </p:txBody>
      </p:sp>
      <p:pic>
        <p:nvPicPr>
          <p:cNvPr id="4" name="Picture 4" descr="Diagram&#10;&#10;Description automatically generated">
            <a:extLst>
              <a:ext uri="{FF2B5EF4-FFF2-40B4-BE49-F238E27FC236}">
                <a16:creationId xmlns:a16="http://schemas.microsoft.com/office/drawing/2014/main" id="{77B5D23B-3574-5E9E-53B7-E748019EAB16}"/>
              </a:ext>
            </a:extLst>
          </p:cNvPr>
          <p:cNvPicPr>
            <a:picLocks noGrp="1" noChangeAspect="1"/>
          </p:cNvPicPr>
          <p:nvPr>
            <p:ph idx="1"/>
          </p:nvPr>
        </p:nvPicPr>
        <p:blipFill>
          <a:blip r:embed="rId2"/>
          <a:stretch>
            <a:fillRect/>
          </a:stretch>
        </p:blipFill>
        <p:spPr>
          <a:xfrm>
            <a:off x="643467" y="2004834"/>
            <a:ext cx="10905066" cy="3734985"/>
          </a:xfrm>
          <a:prstGeom prst="rect">
            <a:avLst/>
          </a:prstGeom>
        </p:spPr>
      </p:pic>
    </p:spTree>
    <p:extLst>
      <p:ext uri="{BB962C8B-B14F-4D97-AF65-F5344CB8AC3E}">
        <p14:creationId xmlns:p14="http://schemas.microsoft.com/office/powerpoint/2010/main" val="3239282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1C06BF-72B1-2F06-8755-1D9FA74D2E98}"/>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a:solidFill>
                  <a:schemeClr val="tx1"/>
                </a:solidFill>
                <a:latin typeface="+mj-lt"/>
                <a:ea typeface="+mj-ea"/>
                <a:cs typeface="+mj-cs"/>
              </a:rPr>
              <a:t>Inception-v3</a:t>
            </a:r>
            <a:endParaRPr lang="en-US" sz="5200" kern="1200">
              <a:solidFill>
                <a:schemeClr val="tx1"/>
              </a:solidFill>
              <a:latin typeface="+mj-lt"/>
              <a:ea typeface="+mj-ea"/>
              <a:cs typeface="+mj-cs"/>
            </a:endParaRPr>
          </a:p>
          <a:p>
            <a:endParaRPr lang="en-US" sz="5200" kern="1200">
              <a:solidFill>
                <a:schemeClr val="tx1"/>
              </a:solidFill>
              <a:latin typeface="+mj-lt"/>
              <a:ea typeface="+mj-ea"/>
              <a:cs typeface="+mj-cs"/>
            </a:endParaRPr>
          </a:p>
        </p:txBody>
      </p:sp>
      <p:pic>
        <p:nvPicPr>
          <p:cNvPr id="4" name="Picture 4" descr="Diagram&#10;&#10;Description automatically generated">
            <a:extLst>
              <a:ext uri="{FF2B5EF4-FFF2-40B4-BE49-F238E27FC236}">
                <a16:creationId xmlns:a16="http://schemas.microsoft.com/office/drawing/2014/main" id="{E3730BFF-B96B-A562-C2E8-623C47CBB1A0}"/>
              </a:ext>
            </a:extLst>
          </p:cNvPr>
          <p:cNvPicPr>
            <a:picLocks noChangeAspect="1"/>
          </p:cNvPicPr>
          <p:nvPr/>
        </p:nvPicPr>
        <p:blipFill>
          <a:blip r:embed="rId2"/>
          <a:stretch>
            <a:fillRect/>
          </a:stretch>
        </p:blipFill>
        <p:spPr>
          <a:xfrm>
            <a:off x="113071" y="1132871"/>
            <a:ext cx="11790740" cy="5297766"/>
          </a:xfrm>
          <a:prstGeom prst="rect">
            <a:avLst/>
          </a:prstGeom>
        </p:spPr>
      </p:pic>
    </p:spTree>
    <p:extLst>
      <p:ext uri="{BB962C8B-B14F-4D97-AF65-F5344CB8AC3E}">
        <p14:creationId xmlns:p14="http://schemas.microsoft.com/office/powerpoint/2010/main" val="3466186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5E3B-5557-C042-5336-60BCE3ADA71A}"/>
              </a:ext>
            </a:extLst>
          </p:cNvPr>
          <p:cNvSpPr>
            <a:spLocks noGrp="1"/>
          </p:cNvSpPr>
          <p:nvPr>
            <p:ph type="title"/>
          </p:nvPr>
        </p:nvSpPr>
        <p:spPr/>
        <p:txBody>
          <a:bodyPr/>
          <a:lstStyle/>
          <a:p>
            <a:r>
              <a:rPr lang="en-US" dirty="0">
                <a:ea typeface="Calibri Light"/>
                <a:cs typeface="Calibri Light"/>
              </a:rPr>
              <a:t>                             </a:t>
            </a:r>
            <a:r>
              <a:rPr lang="en-US" sz="6600" b="1" dirty="0">
                <a:ea typeface="Calibri Light"/>
                <a:cs typeface="Calibri Light"/>
              </a:rPr>
              <a:t>TESTING</a:t>
            </a:r>
          </a:p>
        </p:txBody>
      </p:sp>
      <p:graphicFrame>
        <p:nvGraphicFramePr>
          <p:cNvPr id="5" name="Content Placeholder 2">
            <a:extLst>
              <a:ext uri="{FF2B5EF4-FFF2-40B4-BE49-F238E27FC236}">
                <a16:creationId xmlns:a16="http://schemas.microsoft.com/office/drawing/2014/main" id="{01148B8F-0369-592E-67DD-37A69E8689D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1894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F9FD9-A630-4600-16EA-ACDE64A888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OUTPUT SCREENS</a:t>
            </a:r>
          </a:p>
        </p:txBody>
      </p:sp>
      <p:pic>
        <p:nvPicPr>
          <p:cNvPr id="4" name="Picture 4" descr="Graphical user interface, website&#10;&#10;Description automatically generated">
            <a:extLst>
              <a:ext uri="{FF2B5EF4-FFF2-40B4-BE49-F238E27FC236}">
                <a16:creationId xmlns:a16="http://schemas.microsoft.com/office/drawing/2014/main" id="{3B4E2DCF-E775-CD92-4E43-773BBCB8FC0A}"/>
              </a:ext>
            </a:extLst>
          </p:cNvPr>
          <p:cNvPicPr>
            <a:picLocks noGrp="1" noChangeAspect="1"/>
          </p:cNvPicPr>
          <p:nvPr>
            <p:ph idx="1"/>
          </p:nvPr>
        </p:nvPicPr>
        <p:blipFill rotWithShape="1">
          <a:blip r:embed="rId2"/>
          <a:srcRect l="13296" t="9831" r="14958" b="7584"/>
          <a:stretch/>
        </p:blipFill>
        <p:spPr>
          <a:xfrm>
            <a:off x="-1183" y="1380260"/>
            <a:ext cx="12194365" cy="5475746"/>
          </a:xfrm>
          <a:prstGeom prst="rect">
            <a:avLst/>
          </a:prstGeom>
        </p:spPr>
      </p:pic>
    </p:spTree>
    <p:extLst>
      <p:ext uri="{BB962C8B-B14F-4D97-AF65-F5344CB8AC3E}">
        <p14:creationId xmlns:p14="http://schemas.microsoft.com/office/powerpoint/2010/main" val="690478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5505D266-6234-DE8A-C140-5BA519497811}"/>
              </a:ext>
            </a:extLst>
          </p:cNvPr>
          <p:cNvPicPr>
            <a:picLocks noGrp="1" noChangeAspect="1"/>
          </p:cNvPicPr>
          <p:nvPr>
            <p:ph idx="1"/>
          </p:nvPr>
        </p:nvPicPr>
        <p:blipFill rotWithShape="1">
          <a:blip r:embed="rId2"/>
          <a:srcRect l="12877" t="9039" r="14626" b="17797"/>
          <a:stretch/>
        </p:blipFill>
        <p:spPr>
          <a:xfrm>
            <a:off x="119825" y="4370"/>
            <a:ext cx="11878608" cy="6775517"/>
          </a:xfrm>
          <a:prstGeom prst="rect">
            <a:avLst/>
          </a:prstGeom>
        </p:spPr>
      </p:pic>
    </p:spTree>
    <p:extLst>
      <p:ext uri="{BB962C8B-B14F-4D97-AF65-F5344CB8AC3E}">
        <p14:creationId xmlns:p14="http://schemas.microsoft.com/office/powerpoint/2010/main" val="2572578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09C5284A-F5FB-59E6-DDE9-9497D2829867}"/>
              </a:ext>
            </a:extLst>
          </p:cNvPr>
          <p:cNvPicPr>
            <a:picLocks noGrp="1" noChangeAspect="1"/>
          </p:cNvPicPr>
          <p:nvPr>
            <p:ph idx="1"/>
          </p:nvPr>
        </p:nvPicPr>
        <p:blipFill rotWithShape="1">
          <a:blip r:embed="rId2"/>
          <a:srcRect l="14308" t="8192" r="15580" b="16949"/>
          <a:stretch/>
        </p:blipFill>
        <p:spPr>
          <a:xfrm>
            <a:off x="204350" y="65821"/>
            <a:ext cx="11783300" cy="6701776"/>
          </a:xfrm>
          <a:prstGeom prst="rect">
            <a:avLst/>
          </a:prstGeom>
        </p:spPr>
      </p:pic>
    </p:spTree>
    <p:extLst>
      <p:ext uri="{BB962C8B-B14F-4D97-AF65-F5344CB8AC3E}">
        <p14:creationId xmlns:p14="http://schemas.microsoft.com/office/powerpoint/2010/main" val="383339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8C6214C-9420-1A3B-0615-DAA313205CE4}"/>
              </a:ext>
            </a:extLst>
          </p:cNvPr>
          <p:cNvPicPr>
            <a:picLocks noChangeAspect="1"/>
          </p:cNvPicPr>
          <p:nvPr/>
        </p:nvPicPr>
        <p:blipFill rotWithShape="1">
          <a:blip r:embed="rId2">
            <a:duotone>
              <a:schemeClr val="bg2">
                <a:shade val="45000"/>
                <a:satMod val="135000"/>
              </a:schemeClr>
              <a:prstClr val="white"/>
            </a:duotone>
          </a:blip>
          <a:srcRect l="9092" t="4760" r="-7" b="18624"/>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ext Box 4">
            <a:extLst>
              <a:ext uri="{FF2B5EF4-FFF2-40B4-BE49-F238E27FC236}">
                <a16:creationId xmlns:a16="http://schemas.microsoft.com/office/drawing/2014/main" id="{296A1498-B7F5-0D10-AC6D-9F66AAC3C207}"/>
              </a:ext>
            </a:extLst>
          </p:cNvPr>
          <p:cNvGraphicFramePr/>
          <p:nvPr>
            <p:extLst>
              <p:ext uri="{D42A27DB-BD31-4B8C-83A1-F6EECF244321}">
                <p14:modId xmlns:p14="http://schemas.microsoft.com/office/powerpoint/2010/main" val="2997080596"/>
              </p:ext>
            </p:extLst>
          </p:nvPr>
        </p:nvGraphicFramePr>
        <p:xfrm>
          <a:off x="838200" y="830109"/>
          <a:ext cx="10515600" cy="5346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3076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website&#10;&#10;Description automatically generated">
            <a:extLst>
              <a:ext uri="{FF2B5EF4-FFF2-40B4-BE49-F238E27FC236}">
                <a16:creationId xmlns:a16="http://schemas.microsoft.com/office/drawing/2014/main" id="{1823F674-08E0-DAC4-4BDF-2A6E750E8E08}"/>
              </a:ext>
            </a:extLst>
          </p:cNvPr>
          <p:cNvPicPr>
            <a:picLocks noGrp="1" noChangeAspect="1"/>
          </p:cNvPicPr>
          <p:nvPr>
            <p:ph idx="1"/>
          </p:nvPr>
        </p:nvPicPr>
        <p:blipFill rotWithShape="1">
          <a:blip r:embed="rId2"/>
          <a:srcRect l="13672" t="10169" r="15580" b="12994"/>
          <a:stretch/>
        </p:blipFill>
        <p:spPr>
          <a:xfrm>
            <a:off x="77814" y="166431"/>
            <a:ext cx="11949142" cy="6502021"/>
          </a:xfrm>
        </p:spPr>
      </p:pic>
    </p:spTree>
    <p:extLst>
      <p:ext uri="{BB962C8B-B14F-4D97-AF65-F5344CB8AC3E}">
        <p14:creationId xmlns:p14="http://schemas.microsoft.com/office/powerpoint/2010/main" val="1119423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website">
            <a:extLst>
              <a:ext uri="{FF2B5EF4-FFF2-40B4-BE49-F238E27FC236}">
                <a16:creationId xmlns:a16="http://schemas.microsoft.com/office/drawing/2014/main" id="{A992874A-2721-D54D-6443-7972E2AF467E}"/>
              </a:ext>
            </a:extLst>
          </p:cNvPr>
          <p:cNvPicPr>
            <a:picLocks noGrp="1" noChangeAspect="1"/>
          </p:cNvPicPr>
          <p:nvPr>
            <p:ph idx="1"/>
          </p:nvPr>
        </p:nvPicPr>
        <p:blipFill rotWithShape="1">
          <a:blip r:embed="rId2"/>
          <a:srcRect l="13303" t="12054" r="14524" b="10714"/>
          <a:stretch/>
        </p:blipFill>
        <p:spPr>
          <a:xfrm>
            <a:off x="1357" y="104980"/>
            <a:ext cx="12196400" cy="6604925"/>
          </a:xfrm>
        </p:spPr>
      </p:pic>
    </p:spTree>
    <p:extLst>
      <p:ext uri="{BB962C8B-B14F-4D97-AF65-F5344CB8AC3E}">
        <p14:creationId xmlns:p14="http://schemas.microsoft.com/office/powerpoint/2010/main" val="490573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website&#10;&#10;Description automatically generated">
            <a:extLst>
              <a:ext uri="{FF2B5EF4-FFF2-40B4-BE49-F238E27FC236}">
                <a16:creationId xmlns:a16="http://schemas.microsoft.com/office/drawing/2014/main" id="{00898C93-34B2-6BF2-066B-2E1945AABA89}"/>
              </a:ext>
            </a:extLst>
          </p:cNvPr>
          <p:cNvPicPr>
            <a:picLocks noGrp="1" noChangeAspect="1"/>
          </p:cNvPicPr>
          <p:nvPr>
            <p:ph idx="1"/>
          </p:nvPr>
        </p:nvPicPr>
        <p:blipFill rotWithShape="1">
          <a:blip r:embed="rId2"/>
          <a:srcRect l="13354" t="16949" r="14785" b="12712"/>
          <a:stretch/>
        </p:blipFill>
        <p:spPr>
          <a:xfrm>
            <a:off x="4072" y="154141"/>
            <a:ext cx="12121246" cy="6575726"/>
          </a:xfrm>
        </p:spPr>
      </p:pic>
    </p:spTree>
    <p:extLst>
      <p:ext uri="{BB962C8B-B14F-4D97-AF65-F5344CB8AC3E}">
        <p14:creationId xmlns:p14="http://schemas.microsoft.com/office/powerpoint/2010/main" val="1758152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923D9427-EE04-C159-3B77-F4228F76A636}"/>
              </a:ext>
            </a:extLst>
          </p:cNvPr>
          <p:cNvPicPr>
            <a:picLocks noGrp="1" noChangeAspect="1"/>
          </p:cNvPicPr>
          <p:nvPr>
            <p:ph idx="1"/>
          </p:nvPr>
        </p:nvPicPr>
        <p:blipFill rotWithShape="1">
          <a:blip r:embed="rId2"/>
          <a:srcRect l="13195" t="9322" r="-318" b="11864"/>
          <a:stretch/>
        </p:blipFill>
        <p:spPr>
          <a:xfrm>
            <a:off x="4073" y="55819"/>
            <a:ext cx="12183327" cy="6710947"/>
          </a:xfrm>
        </p:spPr>
      </p:pic>
    </p:spTree>
    <p:extLst>
      <p:ext uri="{BB962C8B-B14F-4D97-AF65-F5344CB8AC3E}">
        <p14:creationId xmlns:p14="http://schemas.microsoft.com/office/powerpoint/2010/main" val="3263515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7DE1A59C-1589-07D4-5491-9CADEDCBE135}"/>
              </a:ext>
            </a:extLst>
          </p:cNvPr>
          <p:cNvPicPr>
            <a:picLocks noGrp="1" noChangeAspect="1"/>
          </p:cNvPicPr>
          <p:nvPr>
            <p:ph idx="1"/>
          </p:nvPr>
        </p:nvPicPr>
        <p:blipFill rotWithShape="1">
          <a:blip r:embed="rId2"/>
          <a:srcRect l="13195" t="7345" r="14626" b="14407"/>
          <a:stretch/>
        </p:blipFill>
        <p:spPr>
          <a:xfrm>
            <a:off x="77814" y="141851"/>
            <a:ext cx="12096682" cy="6710964"/>
          </a:xfrm>
        </p:spPr>
      </p:pic>
    </p:spTree>
    <p:extLst>
      <p:ext uri="{BB962C8B-B14F-4D97-AF65-F5344CB8AC3E}">
        <p14:creationId xmlns:p14="http://schemas.microsoft.com/office/powerpoint/2010/main" val="2651419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21652-2884-F723-FC47-8AA8994B76C8}"/>
              </a:ext>
            </a:extLst>
          </p:cNvPr>
          <p:cNvSpPr>
            <a:spLocks noGrp="1"/>
          </p:cNvSpPr>
          <p:nvPr>
            <p:ph type="title"/>
          </p:nvPr>
        </p:nvSpPr>
        <p:spPr>
          <a:xfrm>
            <a:off x="838200" y="365125"/>
            <a:ext cx="10515600" cy="1325563"/>
          </a:xfrm>
        </p:spPr>
        <p:txBody>
          <a:bodyPr>
            <a:normAutofit/>
          </a:bodyPr>
          <a:lstStyle/>
          <a:p>
            <a:r>
              <a:rPr lang="en-US" sz="5400">
                <a:cs typeface="Calibri Light"/>
              </a:rPr>
              <a:t>CONCLUSION</a:t>
            </a:r>
            <a:endParaRPr lang="en-US" sz="5400"/>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F1017330-AB44-CF6E-944C-7AF0AD593E4F}"/>
              </a:ext>
            </a:extLst>
          </p:cNvPr>
          <p:cNvSpPr>
            <a:spLocks noGrp="1"/>
          </p:cNvSpPr>
          <p:nvPr>
            <p:ph idx="1"/>
          </p:nvPr>
        </p:nvSpPr>
        <p:spPr>
          <a:xfrm>
            <a:off x="838200" y="1929384"/>
            <a:ext cx="10515600" cy="4251960"/>
          </a:xfrm>
        </p:spPr>
        <p:txBody>
          <a:bodyPr vert="horz" lIns="91440" tIns="45720" rIns="91440" bIns="45720" rtlCol="0" anchor="t">
            <a:normAutofit/>
          </a:bodyPr>
          <a:lstStyle/>
          <a:p>
            <a:pPr>
              <a:buNone/>
            </a:pPr>
            <a:endParaRPr lang="en-US" sz="2200" dirty="0">
              <a:latin typeface="Times New Roman"/>
              <a:cs typeface="Times New Roman"/>
            </a:endParaRPr>
          </a:p>
          <a:p>
            <a:pPr>
              <a:buNone/>
            </a:pPr>
            <a:endParaRPr lang="en-US" sz="2200" dirty="0">
              <a:latin typeface="Times New Roman"/>
              <a:cs typeface="Times New Roman"/>
            </a:endParaRPr>
          </a:p>
          <a:p>
            <a:pPr>
              <a:buNone/>
            </a:pPr>
            <a:endParaRPr lang="en-US" sz="2200" dirty="0">
              <a:latin typeface="Times New Roman"/>
              <a:cs typeface="Times New Roman"/>
            </a:endParaRPr>
          </a:p>
          <a:p>
            <a:pPr>
              <a:buNone/>
            </a:pPr>
            <a:r>
              <a:rPr lang="en-US" sz="2400" dirty="0">
                <a:latin typeface="Times New Roman"/>
                <a:cs typeface="Times New Roman"/>
              </a:rPr>
              <a:t>The feasibility of building a universal skin disease classification system has been investigated using CNN, Resnet, </a:t>
            </a:r>
            <a:r>
              <a:rPr lang="en-US" sz="2400" err="1">
                <a:latin typeface="Times New Roman"/>
                <a:cs typeface="Times New Roman"/>
              </a:rPr>
              <a:t>Alexnet</a:t>
            </a:r>
            <a:r>
              <a:rPr lang="en-US" sz="2400" dirty="0">
                <a:latin typeface="Times New Roman"/>
                <a:cs typeface="Times New Roman"/>
              </a:rPr>
              <a:t> and Inceptionv3. CNN has outperformed over training data but not on testing data. Better accuracy can be obtained by providing a training set with more variance and also by increasing its size. It is also found that Resnet has given better accuracy compared to other networks in the diagnosis of skin diseases</a:t>
            </a:r>
            <a:endParaRPr lang="en-US" sz="2400">
              <a:cs typeface="Calibri" panose="020F0502020204030204"/>
            </a:endParaRPr>
          </a:p>
          <a:p>
            <a:pPr marL="0" indent="0">
              <a:buNone/>
            </a:pPr>
            <a:endParaRPr lang="en-US" sz="2200" dirty="0">
              <a:cs typeface="Calibri" panose="020F0502020204030204"/>
            </a:endParaRPr>
          </a:p>
          <a:p>
            <a:endParaRPr lang="en-US" sz="2200" dirty="0">
              <a:cs typeface="Calibri" panose="020F0502020204030204"/>
            </a:endParaRPr>
          </a:p>
        </p:txBody>
      </p:sp>
    </p:spTree>
    <p:extLst>
      <p:ext uri="{BB962C8B-B14F-4D97-AF65-F5344CB8AC3E}">
        <p14:creationId xmlns:p14="http://schemas.microsoft.com/office/powerpoint/2010/main" val="3511323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6D0D7-216C-ABAE-BE2F-AA0A917FB925}"/>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REFERENCES</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E0619EA-5470-49BB-EA3C-D4A781A18D84}"/>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400">
                <a:ea typeface="+mn-lt"/>
                <a:cs typeface="+mn-lt"/>
              </a:rPr>
              <a:t>Sheng Ren, Deepak Kumar Jain, </a:t>
            </a:r>
            <a:r>
              <a:rPr lang="en-US" sz="2400" err="1">
                <a:ea typeface="+mn-lt"/>
                <a:cs typeface="+mn-lt"/>
              </a:rPr>
              <a:t>KehuaGuo</a:t>
            </a:r>
            <a:r>
              <a:rPr lang="en-US" sz="2400">
                <a:ea typeface="+mn-lt"/>
                <a:cs typeface="+mn-lt"/>
              </a:rPr>
              <a:t>, Tao </a:t>
            </a:r>
            <a:r>
              <a:rPr lang="en-US" sz="2400" err="1">
                <a:ea typeface="+mn-lt"/>
                <a:cs typeface="+mn-lt"/>
              </a:rPr>
              <a:t>Xu,Tao</a:t>
            </a:r>
            <a:r>
              <a:rPr lang="en-US" sz="2400">
                <a:ea typeface="+mn-lt"/>
                <a:cs typeface="+mn-lt"/>
              </a:rPr>
              <a:t> Chi. Towards Efficient Medical Lesion Image Super-Resolution based on Deep </a:t>
            </a:r>
            <a:endParaRPr lang="en-US" sz="2400">
              <a:cs typeface="Calibri" panose="020F0502020204030204"/>
            </a:endParaRPr>
          </a:p>
          <a:p>
            <a:r>
              <a:rPr lang="en-US" sz="2400">
                <a:ea typeface="+mn-lt"/>
                <a:cs typeface="+mn-lt"/>
              </a:rPr>
              <a:t>Article Classification of Skin Disease Using Deep Learning Neural Networks with MobileNet V2 and LSTM Parvathaneni Naga Srinivasu </a:t>
            </a:r>
            <a:endParaRPr lang="en-US" sz="2400">
              <a:cs typeface="Calibri"/>
            </a:endParaRPr>
          </a:p>
          <a:p>
            <a:r>
              <a:rPr lang="en-US" sz="2400">
                <a:ea typeface="+mn-lt"/>
                <a:cs typeface="+mn-lt"/>
              </a:rPr>
              <a:t>1,† , </a:t>
            </a:r>
            <a:r>
              <a:rPr lang="en-US" sz="2400" err="1">
                <a:ea typeface="+mn-lt"/>
                <a:cs typeface="+mn-lt"/>
              </a:rPr>
              <a:t>Jalluri</a:t>
            </a:r>
            <a:r>
              <a:rPr lang="en-US" sz="2400">
                <a:ea typeface="+mn-lt"/>
                <a:cs typeface="+mn-lt"/>
              </a:rPr>
              <a:t> Gnana </a:t>
            </a:r>
            <a:r>
              <a:rPr lang="en-US" sz="2400" err="1">
                <a:ea typeface="+mn-lt"/>
                <a:cs typeface="+mn-lt"/>
              </a:rPr>
              <a:t>SivaSai</a:t>
            </a:r>
            <a:r>
              <a:rPr lang="en-US" sz="2400">
                <a:ea typeface="+mn-lt"/>
                <a:cs typeface="+mn-lt"/>
              </a:rPr>
              <a:t> 2 , Muhammad Fazal Ijaz 3,† , Akash Kumar Bhoi 4 , </a:t>
            </a:r>
            <a:r>
              <a:rPr lang="en-US" sz="2400" err="1">
                <a:ea typeface="+mn-lt"/>
                <a:cs typeface="+mn-lt"/>
              </a:rPr>
              <a:t>Wonjoon</a:t>
            </a:r>
            <a:r>
              <a:rPr lang="en-US" sz="2400">
                <a:ea typeface="+mn-lt"/>
                <a:cs typeface="+mn-lt"/>
              </a:rPr>
              <a:t> Kim 5,* and James </a:t>
            </a:r>
            <a:r>
              <a:rPr lang="en-US" sz="2400" err="1">
                <a:ea typeface="+mn-lt"/>
                <a:cs typeface="+mn-lt"/>
              </a:rPr>
              <a:t>Jin</a:t>
            </a:r>
            <a:r>
              <a:rPr lang="en-US" sz="2400">
                <a:ea typeface="+mn-lt"/>
                <a:cs typeface="+mn-lt"/>
              </a:rPr>
              <a:t> Kang 6,*</a:t>
            </a:r>
            <a:endParaRPr lang="en-US" sz="2400"/>
          </a:p>
          <a:p>
            <a:r>
              <a:rPr lang="en-US" sz="2400">
                <a:ea typeface="+mn-lt"/>
                <a:cs typeface="+mn-lt"/>
              </a:rPr>
              <a:t> Quan Gan,1</a:t>
            </a:r>
            <a:endParaRPr lang="en-US" sz="2400">
              <a:cs typeface="Calibri"/>
            </a:endParaRPr>
          </a:p>
          <a:p>
            <a:r>
              <a:rPr lang="en-US" sz="2400">
                <a:ea typeface="+mn-lt"/>
                <a:cs typeface="+mn-lt"/>
              </a:rPr>
              <a:t>and Tao Ji1 , Skin Disease Recognition Method Based on Image Color and Texture Features, Computational and Mathematical </a:t>
            </a:r>
            <a:endParaRPr lang="en-US" sz="2400"/>
          </a:p>
          <a:p>
            <a:r>
              <a:rPr lang="en-US" sz="2400">
                <a:ea typeface="+mn-lt"/>
                <a:cs typeface="+mn-lt"/>
              </a:rPr>
              <a:t>Methods in Medicine / 2018 / Article, Volume 2018</a:t>
            </a:r>
            <a:endParaRPr lang="en-US" sz="2400"/>
          </a:p>
          <a:p>
            <a:endParaRPr lang="en-US" sz="2400">
              <a:cs typeface="Calibri"/>
            </a:endParaRPr>
          </a:p>
        </p:txBody>
      </p:sp>
    </p:spTree>
    <p:extLst>
      <p:ext uri="{BB962C8B-B14F-4D97-AF65-F5344CB8AC3E}">
        <p14:creationId xmlns:p14="http://schemas.microsoft.com/office/powerpoint/2010/main" val="4137304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Text&#10;&#10;Description automatically generated">
            <a:extLst>
              <a:ext uri="{FF2B5EF4-FFF2-40B4-BE49-F238E27FC236}">
                <a16:creationId xmlns:a16="http://schemas.microsoft.com/office/drawing/2014/main" id="{1BBBFFB1-AF05-CF0B-0742-3154A4C15333}"/>
              </a:ext>
            </a:extLst>
          </p:cNvPr>
          <p:cNvPicPr>
            <a:picLocks noGrp="1" noChangeAspect="1"/>
          </p:cNvPicPr>
          <p:nvPr>
            <p:ph idx="1"/>
          </p:nvPr>
        </p:nvPicPr>
        <p:blipFill rotWithShape="1">
          <a:blip r:embed="rId2"/>
          <a:srcRect t="13707" b="11307"/>
          <a:stretch/>
        </p:blipFill>
        <p:spPr>
          <a:xfrm>
            <a:off x="20" y="1282"/>
            <a:ext cx="12191980" cy="6856718"/>
          </a:xfrm>
          <a:prstGeom prst="rect">
            <a:avLst/>
          </a:prstGeom>
        </p:spPr>
      </p:pic>
    </p:spTree>
    <p:extLst>
      <p:ext uri="{BB962C8B-B14F-4D97-AF65-F5344CB8AC3E}">
        <p14:creationId xmlns:p14="http://schemas.microsoft.com/office/powerpoint/2010/main" val="2157042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6C8BBC-67C4-F4A3-6789-A1A84AFD007F}"/>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b="1" u="sng" kern="1200">
                <a:solidFill>
                  <a:schemeClr val="tx1"/>
                </a:solidFill>
                <a:latin typeface="+mj-lt"/>
                <a:ea typeface="+mj-ea"/>
                <a:cs typeface="+mj-cs"/>
              </a:rPr>
              <a:t>CONTENTS</a:t>
            </a:r>
          </a:p>
        </p:txBody>
      </p:sp>
      <p:sp>
        <p:nvSpPr>
          <p:cNvPr id="1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ext Box 7">
            <a:extLst>
              <a:ext uri="{FF2B5EF4-FFF2-40B4-BE49-F238E27FC236}">
                <a16:creationId xmlns:a16="http://schemas.microsoft.com/office/drawing/2014/main" id="{74D2CAA1-650F-A2BC-8627-FC5BD7C57AF1}"/>
              </a:ext>
            </a:extLst>
          </p:cNvPr>
          <p:cNvGraphicFramePr/>
          <p:nvPr>
            <p:extLst>
              <p:ext uri="{D42A27DB-BD31-4B8C-83A1-F6EECF244321}">
                <p14:modId xmlns:p14="http://schemas.microsoft.com/office/powerpoint/2010/main" val="3181617591"/>
              </p:ext>
            </p:extLst>
          </p:nvPr>
        </p:nvGraphicFramePr>
        <p:xfrm>
          <a:off x="4485458" y="76274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2458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766453B-A52D-F34D-5206-DD087F178292}"/>
              </a:ext>
            </a:extLst>
          </p:cNvPr>
          <p:cNvSpPr>
            <a:spLocks noGrp="1"/>
          </p:cNvSpPr>
          <p:nvPr>
            <p:ph type="title"/>
          </p:nvPr>
        </p:nvSpPr>
        <p:spPr>
          <a:xfrm>
            <a:off x="958506" y="800392"/>
            <a:ext cx="10264697" cy="1212102"/>
          </a:xfrm>
        </p:spPr>
        <p:txBody>
          <a:bodyPr>
            <a:normAutofit/>
          </a:bodyPr>
          <a:lstStyle/>
          <a:p>
            <a:r>
              <a:rPr lang="en-US" sz="4000" b="1" u="sng">
                <a:solidFill>
                  <a:srgbClr val="FFFFFF"/>
                </a:solidFill>
                <a:cs typeface="Calibri Light"/>
              </a:rPr>
              <a:t>ABSTRACT</a:t>
            </a:r>
          </a:p>
        </p:txBody>
      </p:sp>
      <p:sp>
        <p:nvSpPr>
          <p:cNvPr id="3" name="Content Placeholder 2">
            <a:extLst>
              <a:ext uri="{FF2B5EF4-FFF2-40B4-BE49-F238E27FC236}">
                <a16:creationId xmlns:a16="http://schemas.microsoft.com/office/drawing/2014/main" id="{54721033-BF54-6618-07F0-D42EFBEB340B}"/>
              </a:ext>
            </a:extLst>
          </p:cNvPr>
          <p:cNvSpPr>
            <a:spLocks noGrp="1"/>
          </p:cNvSpPr>
          <p:nvPr>
            <p:ph idx="1"/>
          </p:nvPr>
        </p:nvSpPr>
        <p:spPr>
          <a:xfrm>
            <a:off x="1367624" y="2490436"/>
            <a:ext cx="9708995" cy="4238388"/>
          </a:xfrm>
        </p:spPr>
        <p:txBody>
          <a:bodyPr vert="horz" lIns="91440" tIns="45720" rIns="91440" bIns="45720" rtlCol="0" anchor="ctr">
            <a:noAutofit/>
          </a:bodyPr>
          <a:lstStyle/>
          <a:p>
            <a:pPr algn="ctr">
              <a:lnSpc>
                <a:spcPct val="100000"/>
              </a:lnSpc>
              <a:buNone/>
            </a:pPr>
            <a:endParaRPr lang="en-US" sz="1900" dirty="0">
              <a:ea typeface="+mn-lt"/>
              <a:cs typeface="+mn-lt"/>
            </a:endParaRPr>
          </a:p>
          <a:p>
            <a:pPr algn="ctr">
              <a:lnSpc>
                <a:spcPct val="100000"/>
              </a:lnSpc>
              <a:buNone/>
            </a:pPr>
            <a:r>
              <a:rPr lang="en-US" sz="2000" dirty="0">
                <a:ea typeface="+mn-lt"/>
                <a:cs typeface="+mn-lt"/>
              </a:rPr>
              <a:t>Skin disease among humans has been a common disease, millions of people are suffering from various kinds of skin diseases. Usually, these diseases have hidden dangers which lead to not only lack of self-confidence and psychological depression but also lead to a risk of skin cancer. Medical experts and high-level instruments are needed to diagnosis these skin diseases due to non-availability of visual resolution in skin disease images. The proposed framework includes deep learning techniques such as CNN architecture and three predefined models called Alex Net, ResNet, InceptionV3. A Dataset of images with seven diseases has been taken for the Classification of Skin diseases. They include diseases like Melanoma, Nevus, Seborrheic Keratosis etc. The dataset was extended by adding images having cuts and burns, which were classified as skin disease by most of the existing systems. The usage of Deep Learning algorithms has reduced the need for human labor, such as manual feature extraction and data reconstruction for classification purposes.</a:t>
            </a:r>
            <a:endParaRPr lang="en-US" sz="2000">
              <a:cs typeface="Calibri"/>
            </a:endParaRPr>
          </a:p>
          <a:p>
            <a:pPr marL="0" indent="0">
              <a:buNone/>
            </a:pPr>
            <a:endParaRPr lang="en-US" sz="1900">
              <a:cs typeface="Calibri"/>
            </a:endParaRPr>
          </a:p>
        </p:txBody>
      </p:sp>
    </p:spTree>
    <p:extLst>
      <p:ext uri="{BB962C8B-B14F-4D97-AF65-F5344CB8AC3E}">
        <p14:creationId xmlns:p14="http://schemas.microsoft.com/office/powerpoint/2010/main" val="280536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2291-3F6F-82A0-2531-F5C698B0ED60}"/>
              </a:ext>
            </a:extLst>
          </p:cNvPr>
          <p:cNvSpPr>
            <a:spLocks noGrp="1"/>
          </p:cNvSpPr>
          <p:nvPr>
            <p:ph type="title"/>
          </p:nvPr>
        </p:nvSpPr>
        <p:spPr>
          <a:xfrm>
            <a:off x="648929" y="629266"/>
            <a:ext cx="3667039" cy="5506358"/>
          </a:xfrm>
        </p:spPr>
        <p:txBody>
          <a:bodyPr>
            <a:normAutofit/>
          </a:bodyPr>
          <a:lstStyle/>
          <a:p>
            <a:r>
              <a:rPr lang="en-US" sz="4000" b="1" u="sng">
                <a:cs typeface="Calibri Light"/>
              </a:rPr>
              <a:t>INTRODUCTION</a:t>
            </a:r>
          </a:p>
        </p:txBody>
      </p:sp>
      <p:sp>
        <p:nvSpPr>
          <p:cNvPr id="9" name="Rectangle 8">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461CD73-2EF4-3E37-7318-E765C86C242E}"/>
              </a:ext>
            </a:extLst>
          </p:cNvPr>
          <p:cNvGraphicFramePr>
            <a:graphicFrameLocks noGrp="1"/>
          </p:cNvGraphicFramePr>
          <p:nvPr>
            <p:ph idx="1"/>
            <p:extLst>
              <p:ext uri="{D42A27DB-BD31-4B8C-83A1-F6EECF244321}">
                <p14:modId xmlns:p14="http://schemas.microsoft.com/office/powerpoint/2010/main" val="838078003"/>
              </p:ext>
            </p:extLst>
          </p:nvPr>
        </p:nvGraphicFramePr>
        <p:xfrm>
          <a:off x="5285232" y="722376"/>
          <a:ext cx="6263640" cy="541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342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9FE024-7F88-B295-BF27-787CA4549652}"/>
              </a:ext>
            </a:extLst>
          </p:cNvPr>
          <p:cNvSpPr txBox="1"/>
          <p:nvPr/>
        </p:nvSpPr>
        <p:spPr>
          <a:xfrm>
            <a:off x="838200" y="365125"/>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5400" b="1" u="sng" kern="1200">
                <a:solidFill>
                  <a:schemeClr val="tx1"/>
                </a:solidFill>
                <a:latin typeface="+mj-lt"/>
                <a:ea typeface="+mj-ea"/>
                <a:cs typeface="+mj-cs"/>
              </a:rPr>
              <a:t>LITERATURE SURVEY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5751C8-3FF9-914F-D5BC-BBB33799C2B5}"/>
              </a:ext>
            </a:extLst>
          </p:cNvPr>
          <p:cNvSpPr>
            <a:spLocks noGrp="1"/>
          </p:cNvSpPr>
          <p:nvPr>
            <p:ph idx="1"/>
          </p:nvPr>
        </p:nvSpPr>
        <p:spPr>
          <a:xfrm>
            <a:off x="838200" y="1929384"/>
            <a:ext cx="10515600" cy="4251960"/>
          </a:xfrm>
        </p:spPr>
        <p:txBody>
          <a:bodyPr vert="horz" lIns="91440" tIns="45720" rIns="91440" bIns="45720" rtlCol="0">
            <a:normAutofit/>
          </a:bodyPr>
          <a:lstStyle/>
          <a:p>
            <a:pPr marL="0"/>
            <a:r>
              <a:rPr lang="en-US" sz="2000" b="1"/>
              <a:t>EXISTING SYSTEM :</a:t>
            </a:r>
          </a:p>
          <a:p>
            <a:r>
              <a:rPr lang="en-US" sz="2000"/>
              <a:t>Medical experts and high-level instruments are needed to diagnosis these skin diseases due to non-availability of visual resolution in skin disease images.</a:t>
            </a:r>
            <a:endParaRPr lang="en-US" sz="2000" b="1"/>
          </a:p>
          <a:p>
            <a:r>
              <a:rPr lang="en-US" sz="2000"/>
              <a:t>Dermoscopy is one such hardware device that helps in examining the surface of the skin using skin surface microscopy for the detection of skin cancer;</a:t>
            </a:r>
            <a:endParaRPr lang="en-US" sz="2000" b="1"/>
          </a:p>
          <a:p>
            <a:pPr marL="0"/>
            <a:r>
              <a:rPr lang="en-US" sz="2000" b="1"/>
              <a:t>DISADVANTAGES :</a:t>
            </a:r>
          </a:p>
          <a:p>
            <a:r>
              <a:rPr lang="en-US" sz="2000"/>
              <a:t>Dermoscopy is the most expensive device that cannot be affordable for the poor countries and developing countries like Africa.</a:t>
            </a:r>
          </a:p>
          <a:p>
            <a:r>
              <a:rPr lang="en-US" sz="2000"/>
              <a:t>Manual diagnosis of skin diseases by visiting and consulting dermatologists is time consuming. </a:t>
            </a:r>
          </a:p>
          <a:p>
            <a:r>
              <a:rPr lang="en-US" sz="2000"/>
              <a:t>Most rural areas do not have this option.</a:t>
            </a:r>
          </a:p>
          <a:p>
            <a:r>
              <a:rPr lang="en-US" sz="2000"/>
              <a:t> These rural people need to travel to a nearby city for advice and diagnosis. </a:t>
            </a:r>
          </a:p>
          <a:p>
            <a:endParaRPr lang="en-US" sz="2000"/>
          </a:p>
          <a:p>
            <a:endParaRPr lang="en-US" sz="2000" b="1"/>
          </a:p>
          <a:p>
            <a:pPr marL="457200"/>
            <a:endParaRPr lang="en-US" sz="2000" b="1"/>
          </a:p>
          <a:p>
            <a:endParaRPr lang="en-US" sz="2000" b="1"/>
          </a:p>
        </p:txBody>
      </p:sp>
    </p:spTree>
    <p:extLst>
      <p:ext uri="{BB962C8B-B14F-4D97-AF65-F5344CB8AC3E}">
        <p14:creationId xmlns:p14="http://schemas.microsoft.com/office/powerpoint/2010/main" val="1722092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3A7AE3-148A-1A49-6C38-D14A20913DF2}"/>
              </a:ext>
            </a:extLst>
          </p:cNvPr>
          <p:cNvSpPr>
            <a:spLocks noGrp="1"/>
          </p:cNvSpPr>
          <p:nvPr>
            <p:ph type="title"/>
          </p:nvPr>
        </p:nvSpPr>
        <p:spPr>
          <a:xfrm>
            <a:off x="838200" y="365125"/>
            <a:ext cx="10515600" cy="1325563"/>
          </a:xfrm>
        </p:spPr>
        <p:txBody>
          <a:bodyPr>
            <a:normAutofit/>
          </a:bodyPr>
          <a:lstStyle/>
          <a:p>
            <a:r>
              <a:rPr lang="en-US" sz="5400" b="1" dirty="0">
                <a:cs typeface="Calibri Light"/>
              </a:rPr>
              <a:t>PROPOSED SYSTEM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B4E73E-FE18-F3A8-C3E4-39675E1859F9}"/>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ea typeface="+mn-lt"/>
                <a:cs typeface="+mn-lt"/>
              </a:rPr>
              <a:t>Proposed system is a web application that acts as a preliminary step for the diagnosis of a disease where a person uploads the image of the affected area of the skin and then gets to know the type of the disease and few suggestions are given regarding the disease using this application.</a:t>
            </a:r>
          </a:p>
          <a:p>
            <a:r>
              <a:rPr lang="en-US" sz="2200">
                <a:ea typeface="+mn-lt"/>
                <a:cs typeface="+mn-lt"/>
              </a:rPr>
              <a:t>The proposed system is to classify the given skin image as ‘Not a Skin disease” or one of the seven diseases namely Warts Molluscum, Systemic Disease, Seborrheic Keratosis, Nevus, Bullous, Actinic Keratosis, Acne and Rosacea using deep learning techniques. </a:t>
            </a:r>
          </a:p>
          <a:p>
            <a:pPr marL="0" indent="0">
              <a:buNone/>
            </a:pPr>
            <a:r>
              <a:rPr lang="en-US" sz="2200" b="1">
                <a:ea typeface="+mn-lt"/>
                <a:cs typeface="+mn-lt"/>
              </a:rPr>
              <a:t>ADVANTAGES </a:t>
            </a:r>
            <a:r>
              <a:rPr lang="en-US" sz="2200">
                <a:ea typeface="+mn-lt"/>
                <a:cs typeface="+mn-lt"/>
              </a:rPr>
              <a:t>:</a:t>
            </a:r>
          </a:p>
          <a:p>
            <a:r>
              <a:rPr lang="en-US" sz="2200">
                <a:ea typeface="+mn-lt"/>
                <a:cs typeface="+mn-lt"/>
              </a:rPr>
              <a:t>The proposed framework includes deep learning techniques such as CNN architecture and three predefined models called Alex Net, ResNet, InceptionV3. </a:t>
            </a:r>
            <a:endParaRPr lang="en-US" sz="2200">
              <a:cs typeface="Calibri" panose="020F0502020204030204"/>
            </a:endParaRPr>
          </a:p>
          <a:p>
            <a:r>
              <a:rPr lang="en-US" sz="2200">
                <a:ea typeface="+mn-lt"/>
                <a:cs typeface="+mn-lt"/>
              </a:rPr>
              <a:t>This system will utilize computational techniques to analyze, process, and relegate the image data predicated on various features of the images.</a:t>
            </a:r>
            <a:endParaRPr lang="en-US" sz="2200">
              <a:cs typeface="Calibri"/>
            </a:endParaRPr>
          </a:p>
          <a:p>
            <a:pPr marL="0" indent="0">
              <a:buNone/>
            </a:pPr>
            <a:endParaRPr lang="en-US" sz="2200">
              <a:cs typeface="Calibri"/>
            </a:endParaRPr>
          </a:p>
          <a:p>
            <a:endParaRPr lang="en-US" sz="2200">
              <a:cs typeface="Calibri"/>
            </a:endParaRPr>
          </a:p>
        </p:txBody>
      </p:sp>
    </p:spTree>
    <p:extLst>
      <p:ext uri="{BB962C8B-B14F-4D97-AF65-F5344CB8AC3E}">
        <p14:creationId xmlns:p14="http://schemas.microsoft.com/office/powerpoint/2010/main" val="165627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BBFB6-8566-A94C-D891-A66B89E9B87F}"/>
              </a:ext>
            </a:extLst>
          </p:cNvPr>
          <p:cNvSpPr>
            <a:spLocks noGrp="1"/>
          </p:cNvSpPr>
          <p:nvPr>
            <p:ph type="title"/>
          </p:nvPr>
        </p:nvSpPr>
        <p:spPr>
          <a:xfrm>
            <a:off x="1028700" y="1967266"/>
            <a:ext cx="2628900" cy="2547257"/>
          </a:xfrm>
          <a:noFill/>
        </p:spPr>
        <p:txBody>
          <a:bodyPr vert="horz" lIns="91440" tIns="45720" rIns="91440" bIns="45720" rtlCol="0" anchor="ctr">
            <a:noAutofit/>
          </a:bodyPr>
          <a:lstStyle/>
          <a:p>
            <a:pPr algn="ctr"/>
            <a:r>
              <a:rPr lang="en-US" sz="5400" kern="1200" dirty="0">
                <a:solidFill>
                  <a:srgbClr val="FFFFFF"/>
                </a:solidFill>
                <a:latin typeface="+mj-lt"/>
                <a:ea typeface="+mj-ea"/>
                <a:cs typeface="+mj-cs"/>
              </a:rPr>
              <a:t> SYSTEM DESIGN</a:t>
            </a:r>
          </a:p>
        </p:txBody>
      </p:sp>
      <p:pic>
        <p:nvPicPr>
          <p:cNvPr id="5" name="Content Placeholder 4" descr="Diagram&#10;&#10;Description automatically generated">
            <a:extLst>
              <a:ext uri="{FF2B5EF4-FFF2-40B4-BE49-F238E27FC236}">
                <a16:creationId xmlns:a16="http://schemas.microsoft.com/office/drawing/2014/main" id="{90B91141-1475-1CC0-CA6A-DF22AF220228}"/>
              </a:ext>
            </a:extLst>
          </p:cNvPr>
          <p:cNvPicPr>
            <a:picLocks noGrp="1" noChangeAspect="1"/>
          </p:cNvPicPr>
          <p:nvPr>
            <p:ph idx="1"/>
          </p:nvPr>
        </p:nvPicPr>
        <p:blipFill>
          <a:blip r:embed="rId2"/>
          <a:stretch>
            <a:fillRect/>
          </a:stretch>
        </p:blipFill>
        <p:spPr>
          <a:xfrm>
            <a:off x="4359446" y="306564"/>
            <a:ext cx="7567279" cy="6217962"/>
          </a:xfrm>
          <a:prstGeom prst="rect">
            <a:avLst/>
          </a:prstGeom>
        </p:spPr>
      </p:pic>
    </p:spTree>
    <p:extLst>
      <p:ext uri="{BB962C8B-B14F-4D97-AF65-F5344CB8AC3E}">
        <p14:creationId xmlns:p14="http://schemas.microsoft.com/office/powerpoint/2010/main" val="1122257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00BE14-3306-1E75-0940-B195E4F7C3D2}"/>
              </a:ext>
            </a:extLst>
          </p:cNvPr>
          <p:cNvSpPr>
            <a:spLocks noGrp="1"/>
          </p:cNvSpPr>
          <p:nvPr>
            <p:ph type="title"/>
          </p:nvPr>
        </p:nvSpPr>
        <p:spPr>
          <a:xfrm>
            <a:off x="1046746" y="586822"/>
            <a:ext cx="3560252" cy="1645920"/>
          </a:xfrm>
        </p:spPr>
        <p:txBody>
          <a:bodyPr>
            <a:normAutofit/>
          </a:bodyPr>
          <a:lstStyle/>
          <a:p>
            <a:r>
              <a:rPr lang="en-US" sz="3200" b="1">
                <a:ea typeface="Calibri Light"/>
                <a:cs typeface="Calibri Light"/>
              </a:rPr>
              <a:t>SYSTEM DESIGN</a:t>
            </a:r>
            <a:endParaRPr lang="en-US" sz="3200" b="1"/>
          </a:p>
        </p:txBody>
      </p:sp>
      <p:sp>
        <p:nvSpPr>
          <p:cNvPr id="22" name="Rectangle 2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F4763204-4669-C39F-1AC2-1C1197E5039A}"/>
              </a:ext>
            </a:extLst>
          </p:cNvPr>
          <p:cNvSpPr>
            <a:spLocks noGrp="1"/>
          </p:cNvSpPr>
          <p:nvPr>
            <p:ph type="body" idx="4294967295"/>
          </p:nvPr>
        </p:nvSpPr>
        <p:spPr>
          <a:xfrm>
            <a:off x="5351164" y="586822"/>
            <a:ext cx="6002636" cy="1645920"/>
          </a:xfrm>
        </p:spPr>
        <p:txBody>
          <a:bodyPr anchor="ctr">
            <a:normAutofit/>
          </a:bodyPr>
          <a:lstStyle/>
          <a:p>
            <a:r>
              <a:rPr lang="en-US" sz="4000" b="0" dirty="0">
                <a:ea typeface="Calibri"/>
                <a:cs typeface="Calibri"/>
              </a:rPr>
              <a:t>UML DIAGRAM</a:t>
            </a:r>
            <a:endParaRPr lang="en-US" sz="4000" b="0" dirty="0"/>
          </a:p>
        </p:txBody>
      </p:sp>
      <p:pic>
        <p:nvPicPr>
          <p:cNvPr id="13" name="Picture 13" descr="Diagram">
            <a:extLst>
              <a:ext uri="{FF2B5EF4-FFF2-40B4-BE49-F238E27FC236}">
                <a16:creationId xmlns:a16="http://schemas.microsoft.com/office/drawing/2014/main" id="{55A9A027-B687-F733-8531-51414D150B22}"/>
              </a:ext>
            </a:extLst>
          </p:cNvPr>
          <p:cNvPicPr>
            <a:picLocks noGrp="1" noChangeAspect="1"/>
          </p:cNvPicPr>
          <p:nvPr>
            <p:ph idx="1"/>
          </p:nvPr>
        </p:nvPicPr>
        <p:blipFill>
          <a:blip r:embed="rId2"/>
          <a:stretch>
            <a:fillRect/>
          </a:stretch>
        </p:blipFill>
        <p:spPr>
          <a:xfrm>
            <a:off x="1556164" y="2734056"/>
            <a:ext cx="9168064" cy="3483864"/>
          </a:xfrm>
          <a:prstGeom prst="rect">
            <a:avLst/>
          </a:prstGeom>
        </p:spPr>
      </p:pic>
    </p:spTree>
    <p:extLst>
      <p:ext uri="{BB962C8B-B14F-4D97-AF65-F5344CB8AC3E}">
        <p14:creationId xmlns:p14="http://schemas.microsoft.com/office/powerpoint/2010/main" val="14147978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CONTENTS</vt:lpstr>
      <vt:lpstr>ABSTRACT</vt:lpstr>
      <vt:lpstr>INTRODUCTION</vt:lpstr>
      <vt:lpstr>PowerPoint Presentation</vt:lpstr>
      <vt:lpstr>PROPOSED SYSTEM</vt:lpstr>
      <vt:lpstr> SYSTEM DESIGN</vt:lpstr>
      <vt:lpstr>SYSTEM DESIGN</vt:lpstr>
      <vt:lpstr>SYSTEM DESIGN</vt:lpstr>
      <vt:lpstr>         SYSTEM        ANALYSIS</vt:lpstr>
      <vt:lpstr>PowerPoint Presentation</vt:lpstr>
      <vt:lpstr>ResNet152V2-architecture</vt:lpstr>
      <vt:lpstr>AlexNet </vt:lpstr>
      <vt:lpstr>Inception-v3 </vt:lpstr>
      <vt:lpstr>                             TESTING</vt:lpstr>
      <vt:lpstr>OUTPUT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712</cp:revision>
  <dcterms:created xsi:type="dcterms:W3CDTF">2023-01-16T13:52:15Z</dcterms:created>
  <dcterms:modified xsi:type="dcterms:W3CDTF">2023-06-28T06:34:22Z</dcterms:modified>
</cp:coreProperties>
</file>